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entation.xml" ContentType="application/vnd.openxmlformats-officedocument.presentationml.presentation.main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charts/colors1.xml" ContentType="application/vnd.ms-office.chartcolorstyle+xml"/>
  <Override PartName="/ppt/charts/style1.xml" ContentType="application/vnd.ms-office.chartstyle+xml"/>
  <Override PartName="/ppt/theme/theme1.xml" ContentType="application/vnd.openxmlformats-officedocument.theme+xml"/>
  <Override PartName="/ppt/charts/chart1.xml" ContentType="application/vnd.openxmlformats-officedocument.drawingml.chart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revisionInfo.xml" ContentType="application/vnd.ms-powerpoint.revisioninfo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sldIdLst>
    <p:sldId id="256" r:id="rId2"/>
    <p:sldId id="268" r:id="rId3"/>
    <p:sldId id="266" r:id="rId4"/>
    <p:sldId id="258" r:id="rId5"/>
    <p:sldId id="262" r:id="rId6"/>
    <p:sldId id="267" r:id="rId7"/>
    <p:sldId id="265" r:id="rId8"/>
    <p:sldId id="261" r:id="rId9"/>
    <p:sldId id="259" r:id="rId10"/>
    <p:sldId id="263" r:id="rId11"/>
    <p:sldId id="260" r:id="rId12"/>
    <p:sldId id="264" r:id="rId13"/>
    <p:sldId id="269" r:id="rId14"/>
    <p:sldId id="270" r:id="rId15"/>
    <p:sldId id="271" r:id="rId16"/>
    <p:sldId id="272" r:id="rId17"/>
  </p:sldIdLst>
  <p:sldSz cx="12192000" cy="6858000"/>
  <p:notesSz cx="6858000" cy="9144000"/>
  <p:embeddedFontLst>
    <p:embeddedFont>
      <p:font typeface="Pulso" pitchFamily="2" charset="0"/>
      <p:regular r:id="rId18"/>
    </p:embeddedFont>
    <p:embeddedFont>
      <p:font typeface="Pulso Light" pitchFamily="2" charset="0"/>
      <p:regular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  <p:embeddedFont>
      <p:font typeface="Roboto Light" panose="02000000000000000000" pitchFamily="2" charset="0"/>
      <p:regular r:id="rId24"/>
      <p:italic r:id="rId25"/>
    </p:embeddedFont>
    <p:embeddedFont>
      <p:font typeface="Roboto Medium" panose="02000000000000000000" pitchFamily="2" charset="0"/>
      <p:regular r:id="rId26"/>
      <p:italic r:id="rId27"/>
    </p:embeddedFont>
    <p:embeddedFont>
      <p:font typeface="Roboto Thin" panose="02000000000000000000" pitchFamily="2" charset="0"/>
      <p:regular r:id="rId28"/>
      <p:italic r:id="rId29"/>
    </p:embeddedFont>
  </p:embeddedFontLst>
  <p:defaultTextStyle>
    <a:defPPr>
      <a:defRPr lang="es-A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F002F"/>
    <a:srgbClr val="4014A1"/>
    <a:srgbClr val="CA8AFD"/>
    <a:srgbClr val="7537F4"/>
    <a:srgbClr val="F5F5F5"/>
    <a:srgbClr val="4922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B45613-780C-E140-B6C3-106AA90E6E1E}" v="671" dt="2023-04-18T17:18:51.8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1"/>
    <p:restoredTop sz="94694"/>
  </p:normalViewPr>
  <p:slideViewPr>
    <p:cSldViewPr snapToGrid="0">
      <p:cViewPr varScale="1">
        <p:scale>
          <a:sx n="117" d="100"/>
          <a:sy n="117" d="100"/>
        </p:scale>
        <p:origin x="80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1.fntdata"/><Relationship Id="rId26" Type="http://schemas.openxmlformats.org/officeDocument/2006/relationships/font" Target="fonts/font9.fntdata"/><Relationship Id="rId21" Type="http://schemas.openxmlformats.org/officeDocument/2006/relationships/font" Target="fonts/font4.fntdata"/><Relationship Id="rId34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8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3.fntdata"/><Relationship Id="rId29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7.fntdata"/><Relationship Id="rId32" Type="http://schemas.openxmlformats.org/officeDocument/2006/relationships/theme" Target="theme/theme1.xml"/><Relationship Id="rId37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6.fntdata"/><Relationship Id="rId28" Type="http://schemas.openxmlformats.org/officeDocument/2006/relationships/font" Target="fonts/font11.fntdata"/><Relationship Id="rId36" Type="http://schemas.openxmlformats.org/officeDocument/2006/relationships/customXml" Target="../customXml/item2.xml"/><Relationship Id="rId10" Type="http://schemas.openxmlformats.org/officeDocument/2006/relationships/slide" Target="slides/slide9.xml"/><Relationship Id="rId19" Type="http://schemas.openxmlformats.org/officeDocument/2006/relationships/font" Target="fonts/font2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5.fntdata"/><Relationship Id="rId27" Type="http://schemas.openxmlformats.org/officeDocument/2006/relationships/font" Target="fonts/font10.fntdata"/><Relationship Id="rId30" Type="http://schemas.openxmlformats.org/officeDocument/2006/relationships/presProps" Target="presProps.xml"/><Relationship Id="rId35" Type="http://schemas.openxmlformats.org/officeDocument/2006/relationships/customXml" Target="../customXml/item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s-MX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1" i="0" u="none" strike="noStrike" kern="1200" cap="all" spc="5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title>
    <c:autoTitleDeleted val="0"/>
    <c:plotArea>
      <c:layout/>
      <c:ofPieChart>
        <c:ofPieType val="pie"/>
        <c:varyColors val="1"/>
        <c:ser>
          <c:idx val="0"/>
          <c:order val="0"/>
          <c:tx>
            <c:strRef>
              <c:f>Hoja1!$B$1</c:f>
              <c:strCache>
                <c:ptCount val="1"/>
                <c:pt idx="0">
                  <c:v>Ventas</c:v>
                </c:pt>
              </c:strCache>
            </c:strRef>
          </c:tx>
          <c:dPt>
            <c:idx val="0"/>
            <c:bubble3D val="0"/>
            <c:spPr>
              <a:solidFill>
                <a:srgbClr val="7537F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2-3CDC-DB47-99B1-8B04E4F9EE07}"/>
              </c:ext>
            </c:extLst>
          </c:dPt>
          <c:dPt>
            <c:idx val="1"/>
            <c:bubble3D val="0"/>
            <c:spPr>
              <a:solidFill>
                <a:srgbClr val="CA8AFD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1-3CDC-DB47-99B1-8B04E4F9EE07}"/>
              </c:ext>
            </c:extLst>
          </c:dPt>
          <c:dPt>
            <c:idx val="2"/>
            <c:bubble3D val="0"/>
            <c:spPr>
              <a:solidFill>
                <a:srgbClr val="7537F4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4-3CDC-DB47-99B1-8B04E4F9EE07}"/>
              </c:ext>
            </c:extLst>
          </c:dPt>
          <c:dPt>
            <c:idx val="3"/>
            <c:bubble3D val="0"/>
            <c:spPr>
              <a:solidFill>
                <a:srgbClr val="0F002F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5-3CDC-DB47-99B1-8B04E4F9EE07}"/>
              </c:ext>
            </c:extLst>
          </c:dPt>
          <c:dPt>
            <c:idx val="4"/>
            <c:bubble3D val="0"/>
            <c:spPr>
              <a:solidFill>
                <a:srgbClr val="0F002F"/>
              </a:solidFill>
              <a:ln>
                <a:noFill/>
              </a:ln>
              <a:effectLst/>
              <a:scene3d>
                <a:camera prst="orthographicFront"/>
                <a:lightRig rig="brightRoom" dir="t"/>
              </a:scene3d>
              <a:sp3d prstMaterial="flat">
                <a:bevelT w="50800" h="101600" prst="angle"/>
                <a:contourClr>
                  <a:srgbClr val="000000"/>
                </a:contourClr>
              </a:sp3d>
            </c:spPr>
            <c:extLst>
              <c:ext xmlns:c16="http://schemas.microsoft.com/office/drawing/2014/chart" uri="{C3380CC4-5D6E-409C-BE32-E72D297353CC}">
                <c16:uniqueId val="{00000003-3CDC-DB47-99B1-8B04E4F9EE07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197" b="1" i="0" u="none" strike="noStrike" kern="1200" baseline="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pPr>
                <a:endParaRPr lang="es-AR"/>
              </a:p>
            </c:txPr>
            <c:dLblPos val="inEnd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ln w="9525" cap="flat" cmpd="sng" algn="ctr">
                  <a:solidFill>
                    <a:schemeClr val="tx1">
                      <a:lumMod val="35000"/>
                      <a:lumOff val="65000"/>
                    </a:schemeClr>
                  </a:solidFill>
                  <a:round/>
                </a:ln>
                <a:effectLst/>
              </c:spPr>
            </c:leaderLines>
            <c:extLst>
              <c:ext xmlns:c15="http://schemas.microsoft.com/office/drawing/2012/chart" uri="{CE6537A1-D6FC-4f65-9D91-7224C49458BB}"/>
            </c:extLst>
          </c:dLbls>
          <c:cat>
            <c:strRef>
              <c:f>Hoja1!$A$2:$A$5</c:f>
              <c:strCache>
                <c:ptCount val="4"/>
                <c:pt idx="0">
                  <c:v>1er trim.</c:v>
                </c:pt>
                <c:pt idx="1">
                  <c:v>2º trim.</c:v>
                </c:pt>
                <c:pt idx="2">
                  <c:v>3er trim.</c:v>
                </c:pt>
                <c:pt idx="3">
                  <c:v>4º trim.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>
                  <c:v>8.1999999999999993</c:v>
                </c:pt>
                <c:pt idx="1">
                  <c:v>3.2</c:v>
                </c:pt>
                <c:pt idx="2">
                  <c:v>1.4</c:v>
                </c:pt>
                <c:pt idx="3">
                  <c:v>1.2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3CDC-DB47-99B1-8B04E4F9EE07}"/>
            </c:ext>
          </c:extLst>
        </c:ser>
        <c:dLbls>
          <c:dLblPos val="inEnd"/>
          <c:showLegendKey val="0"/>
          <c:showVal val="0"/>
          <c:showCatName val="0"/>
          <c:showSerName val="0"/>
          <c:showPercent val="1"/>
          <c:showBubbleSize val="0"/>
          <c:showLeaderLines val="1"/>
        </c:dLbls>
        <c:gapWidth val="100"/>
        <c:secondPieSize val="75"/>
        <c:serLines>
          <c:spPr>
            <a:ln w="9525" cap="flat" cmpd="sng" algn="ctr">
              <a:solidFill>
                <a:schemeClr val="tx1">
                  <a:lumMod val="35000"/>
                  <a:lumOff val="65000"/>
                </a:schemeClr>
              </a:solidFill>
              <a:round/>
            </a:ln>
            <a:effectLst/>
          </c:spPr>
        </c:serLines>
      </c:ofPieChart>
      <c:spPr>
        <a:noFill/>
        <a:ln>
          <a:noFill/>
        </a:ln>
        <a:effectLst/>
      </c:spPr>
    </c:plotArea>
    <c:legend>
      <c:legendPos val="t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1">
  <a:schemeClr val="accent1"/>
  <a:schemeClr val="accent3"/>
  <a:schemeClr val="accent5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8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scene3d>
        <a:camera prst="orthographicFront"/>
        <a:lightRig rig="brightRoom" dir="t"/>
      </a:scene3d>
      <a:sp3d prstMaterial="flat">
        <a:bevelT w="50800" h="101600" prst="angle"/>
        <a:contourClr>
          <a:srgbClr val="000000"/>
        </a:contourClr>
      </a:sp3d>
    </cs:spPr>
  </cs:dataPoint>
  <cs:dataPoint3D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1905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/>
    <cs:fillRef idx="0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lt1"/>
        </a:solidFill>
      </a:ln>
    </cs:spPr>
  </cs:dataPointMarker>
  <cs:dataPointMarkerLayout symbol="circle" size="6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1" i="0" kern="1200" cap="all" spc="5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529671B8-DCE2-F967-1E98-15D59A1123F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5702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F54FBFAC-8769-9E41-CD27-505C350B0C15}"/>
              </a:ext>
            </a:extLst>
          </p:cNvPr>
          <p:cNvSpPr/>
          <p:nvPr userDrawn="1"/>
        </p:nvSpPr>
        <p:spPr>
          <a:xfrm>
            <a:off x="175785" y="513426"/>
            <a:ext cx="11824147" cy="6175473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8219E66C-B1D6-C131-D984-05A83024544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0785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id="{98AC89A5-3C49-D173-D191-6B633EF96AA4}"/>
              </a:ext>
            </a:extLst>
          </p:cNvPr>
          <p:cNvSpPr/>
          <p:nvPr userDrawn="1"/>
        </p:nvSpPr>
        <p:spPr>
          <a:xfrm>
            <a:off x="175785" y="513426"/>
            <a:ext cx="11824147" cy="6175473"/>
          </a:xfrm>
          <a:prstGeom prst="rect">
            <a:avLst/>
          </a:prstGeom>
          <a:solidFill>
            <a:srgbClr val="F5F5F5">
              <a:alpha val="619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A4CE18C-67B2-C340-5781-7524A880C76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63609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FCF25640-6FFB-77A3-BA19-B59A213A6A8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7151"/>
          <a:stretch/>
        </p:blipFill>
        <p:spPr>
          <a:xfrm>
            <a:off x="175786" y="513426"/>
            <a:ext cx="11824147" cy="6175473"/>
          </a:xfrm>
          <a:prstGeom prst="roundRect">
            <a:avLst>
              <a:gd name="adj" fmla="val 0"/>
            </a:avLst>
          </a:prstGeom>
        </p:spPr>
      </p:pic>
      <p:sp>
        <p:nvSpPr>
          <p:cNvPr id="4" name="Rectángulo 3">
            <a:extLst>
              <a:ext uri="{FF2B5EF4-FFF2-40B4-BE49-F238E27FC236}">
                <a16:creationId xmlns:a16="http://schemas.microsoft.com/office/drawing/2014/main" id="{596508A2-4AD1-8136-829E-73EB3C3EB8F5}"/>
              </a:ext>
            </a:extLst>
          </p:cNvPr>
          <p:cNvSpPr/>
          <p:nvPr userDrawn="1"/>
        </p:nvSpPr>
        <p:spPr>
          <a:xfrm>
            <a:off x="175785" y="513426"/>
            <a:ext cx="11824147" cy="6175473"/>
          </a:xfrm>
          <a:prstGeom prst="rect">
            <a:avLst/>
          </a:prstGeom>
          <a:solidFill>
            <a:srgbClr val="7537F4">
              <a:alpha val="619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0F4EA8D4-9E6C-B89B-C26C-DE8D669D16B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2078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n 6">
            <a:extLst>
              <a:ext uri="{FF2B5EF4-FFF2-40B4-BE49-F238E27FC236}">
                <a16:creationId xmlns:a16="http://schemas.microsoft.com/office/drawing/2014/main" id="{5D4DA520-4FEB-B846-5997-1B19BB621F8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7151"/>
          <a:stretch/>
        </p:blipFill>
        <p:spPr>
          <a:xfrm>
            <a:off x="1" y="1"/>
            <a:ext cx="12192000" cy="6858000"/>
          </a:xfrm>
          <a:prstGeom prst="roundRect">
            <a:avLst>
              <a:gd name="adj" fmla="val 0"/>
            </a:avLst>
          </a:prstGeom>
        </p:spPr>
      </p:pic>
      <p:sp>
        <p:nvSpPr>
          <p:cNvPr id="8" name="Rectángulo 7">
            <a:extLst>
              <a:ext uri="{FF2B5EF4-FFF2-40B4-BE49-F238E27FC236}">
                <a16:creationId xmlns:a16="http://schemas.microsoft.com/office/drawing/2014/main" id="{0F219FA8-DCE6-9AD8-14E3-78942D31EA4A}"/>
              </a:ext>
            </a:extLst>
          </p:cNvPr>
          <p:cNvSpPr/>
          <p:nvPr userDrawn="1"/>
        </p:nvSpPr>
        <p:spPr>
          <a:xfrm>
            <a:off x="0" y="0"/>
            <a:ext cx="12191999" cy="6857999"/>
          </a:xfrm>
          <a:prstGeom prst="rect">
            <a:avLst/>
          </a:prstGeom>
          <a:solidFill>
            <a:srgbClr val="7537F4">
              <a:alpha val="619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677EF65E-8536-A06A-21DA-CEE7038427C3}"/>
              </a:ext>
            </a:extLst>
          </p:cNvPr>
          <p:cNvSpPr/>
          <p:nvPr userDrawn="1"/>
        </p:nvSpPr>
        <p:spPr>
          <a:xfrm>
            <a:off x="175785" y="513426"/>
            <a:ext cx="11824147" cy="6175473"/>
          </a:xfrm>
          <a:prstGeom prst="rect">
            <a:avLst/>
          </a:prstGeom>
          <a:solidFill>
            <a:srgbClr val="F5F5F5"/>
          </a:solidFill>
          <a:ln>
            <a:noFill/>
          </a:ln>
          <a:effectLst>
            <a:outerShdw blurRad="309148" sx="50643" sy="50643" algn="ctr" rotWithShape="0">
              <a:prstClr val="black">
                <a:alpha val="31359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5FA7CA13-9F17-807F-E70F-A74F2EABE83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rcRect/>
          <a:stretch/>
        </p:blipFill>
        <p:spPr>
          <a:xfrm>
            <a:off x="4754708" y="96941"/>
            <a:ext cx="2682582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08434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82EB2024-23ED-C3DE-FABD-712B76EF01DE}"/>
              </a:ext>
            </a:extLst>
          </p:cNvPr>
          <p:cNvSpPr/>
          <p:nvPr userDrawn="1"/>
        </p:nvSpPr>
        <p:spPr>
          <a:xfrm>
            <a:off x="3911600" y="521294"/>
            <a:ext cx="8088333" cy="6167603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333ADA33-A5A7-6D69-55ED-DA91F4CE7BF9}"/>
              </a:ext>
            </a:extLst>
          </p:cNvPr>
          <p:cNvSpPr/>
          <p:nvPr userDrawn="1"/>
        </p:nvSpPr>
        <p:spPr>
          <a:xfrm>
            <a:off x="192067" y="521295"/>
            <a:ext cx="3719533" cy="6175472"/>
          </a:xfrm>
          <a:prstGeom prst="rect">
            <a:avLst/>
          </a:prstGeom>
          <a:solidFill>
            <a:srgbClr val="7537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7C3F2094-6C54-8037-16AD-A6119E14113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18564"/>
          <a:stretch/>
        </p:blipFill>
        <p:spPr>
          <a:xfrm>
            <a:off x="192066" y="1862605"/>
            <a:ext cx="3361723" cy="3913070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B2CE379-37D5-8E1D-A603-1922C52E4D0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3113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>
            <a:extLst>
              <a:ext uri="{FF2B5EF4-FFF2-40B4-BE49-F238E27FC236}">
                <a16:creationId xmlns:a16="http://schemas.microsoft.com/office/drawing/2014/main" id="{F407F301-54FA-2E26-CF0A-E3BA3EBDA192}"/>
              </a:ext>
            </a:extLst>
          </p:cNvPr>
          <p:cNvSpPr/>
          <p:nvPr userDrawn="1"/>
        </p:nvSpPr>
        <p:spPr>
          <a:xfrm>
            <a:off x="3911600" y="513426"/>
            <a:ext cx="8088333" cy="6175472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chemeClr val="bg1">
                  <a:lumMod val="95000"/>
                </a:schemeClr>
              </a:solidFill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1E06D5F-C2F4-63E0-AC8D-8B486646B831}"/>
              </a:ext>
            </a:extLst>
          </p:cNvPr>
          <p:cNvSpPr/>
          <p:nvPr userDrawn="1"/>
        </p:nvSpPr>
        <p:spPr>
          <a:xfrm>
            <a:off x="192067" y="513426"/>
            <a:ext cx="3719533" cy="6175472"/>
          </a:xfrm>
          <a:prstGeom prst="rect">
            <a:avLst/>
          </a:prstGeom>
          <a:solidFill>
            <a:schemeClr val="bg2">
              <a:alpha val="61994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ln>
                <a:solidFill>
                  <a:srgbClr val="F5F5F5"/>
                </a:solidFill>
              </a:ln>
            </a:endParaRP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CFB245E-3453-B9C7-7906-1D84F015785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  <p:sp>
        <p:nvSpPr>
          <p:cNvPr id="14" name="Marcador de posición de imagen 13">
            <a:extLst>
              <a:ext uri="{FF2B5EF4-FFF2-40B4-BE49-F238E27FC236}">
                <a16:creationId xmlns:a16="http://schemas.microsoft.com/office/drawing/2014/main" id="{B72645A7-A373-8464-B2B0-D4CB8241741E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92088" y="512763"/>
            <a:ext cx="3719512" cy="6175375"/>
          </a:xfrm>
        </p:spPr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42273287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1D2B97EC-9A72-6942-E6F1-76C8F70F638F}"/>
              </a:ext>
            </a:extLst>
          </p:cNvPr>
          <p:cNvSpPr/>
          <p:nvPr userDrawn="1"/>
        </p:nvSpPr>
        <p:spPr>
          <a:xfrm>
            <a:off x="175785" y="513426"/>
            <a:ext cx="11824147" cy="617547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C4D175D0-4013-1B1C-44D0-35ED41F6F616}"/>
              </a:ext>
            </a:extLst>
          </p:cNvPr>
          <p:cNvSpPr/>
          <p:nvPr userDrawn="1"/>
        </p:nvSpPr>
        <p:spPr>
          <a:xfrm>
            <a:off x="181557" y="513426"/>
            <a:ext cx="11832979" cy="764389"/>
          </a:xfrm>
          <a:prstGeom prst="rect">
            <a:avLst/>
          </a:prstGeom>
          <a:solidFill>
            <a:srgbClr val="492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7537F4"/>
              </a:solidFill>
            </a:endParaRP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15598D94-FCEA-E893-4BB9-552EC426F12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1642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ángulo 4">
            <a:extLst>
              <a:ext uri="{FF2B5EF4-FFF2-40B4-BE49-F238E27FC236}">
                <a16:creationId xmlns:a16="http://schemas.microsoft.com/office/drawing/2014/main" id="{00C8BCBE-96BF-F298-0809-6B941917E54B}"/>
              </a:ext>
            </a:extLst>
          </p:cNvPr>
          <p:cNvSpPr/>
          <p:nvPr userDrawn="1"/>
        </p:nvSpPr>
        <p:spPr>
          <a:xfrm>
            <a:off x="186296" y="513426"/>
            <a:ext cx="11824147" cy="6175473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303A0A4-7E01-0897-98DF-26EA78506E51}"/>
              </a:ext>
            </a:extLst>
          </p:cNvPr>
          <p:cNvSpPr/>
          <p:nvPr userDrawn="1"/>
        </p:nvSpPr>
        <p:spPr>
          <a:xfrm>
            <a:off x="181557" y="513426"/>
            <a:ext cx="11832979" cy="764389"/>
          </a:xfrm>
          <a:prstGeom prst="rect">
            <a:avLst/>
          </a:prstGeom>
          <a:solidFill>
            <a:srgbClr val="49229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>
              <a:solidFill>
                <a:srgbClr val="7537F4"/>
              </a:solidFill>
            </a:endParaRP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BFE71506-D7AA-779B-A565-E10A24E01B3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754707" y="136525"/>
            <a:ext cx="2682585" cy="341948"/>
          </a:xfrm>
          <a:prstGeom prst="rect">
            <a:avLst/>
          </a:prstGeom>
        </p:spPr>
      </p:pic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id="{33E302A3-6496-FFE5-B119-9A592E699FBA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4792" y="2010258"/>
            <a:ext cx="4062413" cy="3946198"/>
          </a:xfrm>
        </p:spPr>
        <p:txBody>
          <a:bodyPr/>
          <a:lstStyle/>
          <a:p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271647395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Marcador de medios 9">
            <a:extLst>
              <a:ext uri="{FF2B5EF4-FFF2-40B4-BE49-F238E27FC236}">
                <a16:creationId xmlns:a16="http://schemas.microsoft.com/office/drawing/2014/main" id="{54431CBC-5CAD-07C4-CE17-3BFDADBEDE99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AR"/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9E1E221B-F8C3-EB65-AE18-BF9E23719F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708" y="136525"/>
            <a:ext cx="2682582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47273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id="{459A1875-0776-45DE-6F22-9B88FC15518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/>
          <a:p>
            <a:endParaRPr lang="es-AR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0815523-893C-03A7-D286-C85D1F107B8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/>
          <a:stretch/>
        </p:blipFill>
        <p:spPr>
          <a:xfrm>
            <a:off x="4754708" y="136525"/>
            <a:ext cx="2682582" cy="341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352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1728ED-1B83-0E9C-AC29-C895B41990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MX"/>
              <a:t>Haz clic para modificar el estilo de título del patrón</a:t>
            </a:r>
            <a:endParaRPr lang="es-AR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A3BF0648-01E0-5253-14F8-8F7D80BFB8C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MX"/>
              <a:t>Haga clic para modificar los estilos de texto del patrón</a:t>
            </a:r>
          </a:p>
          <a:p>
            <a:pPr lvl="1"/>
            <a:r>
              <a:rPr lang="es-MX"/>
              <a:t>Segundo nivel</a:t>
            </a:r>
          </a:p>
          <a:p>
            <a:pPr lvl="2"/>
            <a:r>
              <a:rPr lang="es-MX"/>
              <a:t>Tercer nivel</a:t>
            </a:r>
          </a:p>
          <a:p>
            <a:pPr lvl="3"/>
            <a:r>
              <a:rPr lang="es-MX"/>
              <a:t>Cuarto nivel</a:t>
            </a:r>
          </a:p>
          <a:p>
            <a:pPr lvl="4"/>
            <a:r>
              <a:rPr lang="es-MX"/>
              <a:t>Quinto nivel</a:t>
            </a:r>
            <a:endParaRPr lang="es-AR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31310829-7A86-3B8D-7800-CFB6661731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E03224-607D-F541-BEA1-5ED5FCC82E20}" type="datetimeFigureOut">
              <a:rPr lang="es-AR" smtClean="0"/>
              <a:t>11/5/24</a:t>
            </a:fld>
            <a:endParaRPr lang="es-AR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17EF2BC5-CED4-A2F5-BBD1-30CAE0457F1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s-AR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3C1BBBA2-1F69-09EF-0ABC-7B3AC28CA2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9788E3-7BEE-DD47-BB0B-BA5E23FBB08A}" type="slidenum">
              <a:rPr lang="es-AR" smtClean="0"/>
              <a:t>‹Nº›</a:t>
            </a:fld>
            <a:endParaRPr lang="es-AR"/>
          </a:p>
        </p:txBody>
      </p:sp>
    </p:spTree>
    <p:extLst>
      <p:ext uri="{BB962C8B-B14F-4D97-AF65-F5344CB8AC3E}">
        <p14:creationId xmlns:p14="http://schemas.microsoft.com/office/powerpoint/2010/main" val="34428776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A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Relationship Id="rId9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3.png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Relationship Id="rId14" Type="http://schemas.openxmlformats.org/officeDocument/2006/relationships/image" Target="../media/image35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9.png"/><Relationship Id="rId18" Type="http://schemas.openxmlformats.org/officeDocument/2006/relationships/image" Target="../media/image54.png"/><Relationship Id="rId26" Type="http://schemas.openxmlformats.org/officeDocument/2006/relationships/image" Target="../media/image62.png"/><Relationship Id="rId39" Type="http://schemas.openxmlformats.org/officeDocument/2006/relationships/image" Target="../media/image75.png"/><Relationship Id="rId21" Type="http://schemas.openxmlformats.org/officeDocument/2006/relationships/image" Target="../media/image57.png"/><Relationship Id="rId34" Type="http://schemas.openxmlformats.org/officeDocument/2006/relationships/image" Target="../media/image70.png"/><Relationship Id="rId42" Type="http://schemas.openxmlformats.org/officeDocument/2006/relationships/image" Target="../media/image78.png"/><Relationship Id="rId47" Type="http://schemas.openxmlformats.org/officeDocument/2006/relationships/image" Target="../media/image83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6" Type="http://schemas.openxmlformats.org/officeDocument/2006/relationships/image" Target="../media/image52.png"/><Relationship Id="rId29" Type="http://schemas.openxmlformats.org/officeDocument/2006/relationships/image" Target="../media/image65.png"/><Relationship Id="rId11" Type="http://schemas.openxmlformats.org/officeDocument/2006/relationships/image" Target="../media/image47.png"/><Relationship Id="rId24" Type="http://schemas.openxmlformats.org/officeDocument/2006/relationships/image" Target="../media/image60.png"/><Relationship Id="rId32" Type="http://schemas.openxmlformats.org/officeDocument/2006/relationships/image" Target="../media/image68.png"/><Relationship Id="rId37" Type="http://schemas.openxmlformats.org/officeDocument/2006/relationships/image" Target="../media/image73.png"/><Relationship Id="rId40" Type="http://schemas.openxmlformats.org/officeDocument/2006/relationships/image" Target="../media/image76.png"/><Relationship Id="rId45" Type="http://schemas.openxmlformats.org/officeDocument/2006/relationships/image" Target="../media/image81.png"/><Relationship Id="rId5" Type="http://schemas.openxmlformats.org/officeDocument/2006/relationships/image" Target="../media/image41.png"/><Relationship Id="rId15" Type="http://schemas.openxmlformats.org/officeDocument/2006/relationships/image" Target="../media/image51.png"/><Relationship Id="rId23" Type="http://schemas.openxmlformats.org/officeDocument/2006/relationships/image" Target="../media/image59.png"/><Relationship Id="rId28" Type="http://schemas.openxmlformats.org/officeDocument/2006/relationships/image" Target="../media/image64.png"/><Relationship Id="rId36" Type="http://schemas.openxmlformats.org/officeDocument/2006/relationships/image" Target="../media/image72.png"/><Relationship Id="rId49" Type="http://schemas.openxmlformats.org/officeDocument/2006/relationships/image" Target="../media/image85.png"/><Relationship Id="rId10" Type="http://schemas.openxmlformats.org/officeDocument/2006/relationships/image" Target="../media/image46.png"/><Relationship Id="rId19" Type="http://schemas.openxmlformats.org/officeDocument/2006/relationships/image" Target="../media/image55.png"/><Relationship Id="rId31" Type="http://schemas.openxmlformats.org/officeDocument/2006/relationships/image" Target="../media/image67.png"/><Relationship Id="rId44" Type="http://schemas.openxmlformats.org/officeDocument/2006/relationships/image" Target="../media/image80.png"/><Relationship Id="rId4" Type="http://schemas.openxmlformats.org/officeDocument/2006/relationships/image" Target="../media/image40.png"/><Relationship Id="rId9" Type="http://schemas.openxmlformats.org/officeDocument/2006/relationships/image" Target="../media/image45.png"/><Relationship Id="rId14" Type="http://schemas.openxmlformats.org/officeDocument/2006/relationships/image" Target="../media/image50.png"/><Relationship Id="rId22" Type="http://schemas.openxmlformats.org/officeDocument/2006/relationships/image" Target="../media/image58.png"/><Relationship Id="rId27" Type="http://schemas.openxmlformats.org/officeDocument/2006/relationships/image" Target="../media/image63.png"/><Relationship Id="rId30" Type="http://schemas.openxmlformats.org/officeDocument/2006/relationships/image" Target="../media/image66.png"/><Relationship Id="rId35" Type="http://schemas.openxmlformats.org/officeDocument/2006/relationships/image" Target="../media/image71.png"/><Relationship Id="rId43" Type="http://schemas.openxmlformats.org/officeDocument/2006/relationships/image" Target="../media/image79.png"/><Relationship Id="rId48" Type="http://schemas.openxmlformats.org/officeDocument/2006/relationships/image" Target="../media/image84.png"/><Relationship Id="rId8" Type="http://schemas.openxmlformats.org/officeDocument/2006/relationships/image" Target="../media/image44.png"/><Relationship Id="rId3" Type="http://schemas.openxmlformats.org/officeDocument/2006/relationships/image" Target="../media/image39.png"/><Relationship Id="rId12" Type="http://schemas.openxmlformats.org/officeDocument/2006/relationships/image" Target="../media/image48.png"/><Relationship Id="rId17" Type="http://schemas.openxmlformats.org/officeDocument/2006/relationships/image" Target="../media/image53.png"/><Relationship Id="rId25" Type="http://schemas.openxmlformats.org/officeDocument/2006/relationships/image" Target="../media/image61.png"/><Relationship Id="rId33" Type="http://schemas.openxmlformats.org/officeDocument/2006/relationships/image" Target="../media/image69.png"/><Relationship Id="rId38" Type="http://schemas.openxmlformats.org/officeDocument/2006/relationships/image" Target="../media/image74.png"/><Relationship Id="rId46" Type="http://schemas.openxmlformats.org/officeDocument/2006/relationships/image" Target="../media/image82.png"/><Relationship Id="rId20" Type="http://schemas.openxmlformats.org/officeDocument/2006/relationships/image" Target="../media/image56.png"/><Relationship Id="rId41" Type="http://schemas.openxmlformats.org/officeDocument/2006/relationships/image" Target="../media/image77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42.png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6.png"/><Relationship Id="rId18" Type="http://schemas.openxmlformats.org/officeDocument/2006/relationships/image" Target="../media/image101.png"/><Relationship Id="rId26" Type="http://schemas.openxmlformats.org/officeDocument/2006/relationships/image" Target="../media/image109.png"/><Relationship Id="rId39" Type="http://schemas.openxmlformats.org/officeDocument/2006/relationships/image" Target="../media/image122.png"/><Relationship Id="rId21" Type="http://schemas.openxmlformats.org/officeDocument/2006/relationships/image" Target="../media/image104.png"/><Relationship Id="rId34" Type="http://schemas.openxmlformats.org/officeDocument/2006/relationships/image" Target="../media/image117.png"/><Relationship Id="rId42" Type="http://schemas.openxmlformats.org/officeDocument/2006/relationships/image" Target="../media/image125.png"/><Relationship Id="rId47" Type="http://schemas.openxmlformats.org/officeDocument/2006/relationships/image" Target="../media/image130.png"/><Relationship Id="rId7" Type="http://schemas.openxmlformats.org/officeDocument/2006/relationships/image" Target="../media/image90.png"/><Relationship Id="rId2" Type="http://schemas.openxmlformats.org/officeDocument/2006/relationships/image" Target="../media/image86.png"/><Relationship Id="rId16" Type="http://schemas.openxmlformats.org/officeDocument/2006/relationships/image" Target="../media/image99.png"/><Relationship Id="rId29" Type="http://schemas.openxmlformats.org/officeDocument/2006/relationships/image" Target="../media/image112.png"/><Relationship Id="rId11" Type="http://schemas.openxmlformats.org/officeDocument/2006/relationships/image" Target="../media/image94.png"/><Relationship Id="rId24" Type="http://schemas.openxmlformats.org/officeDocument/2006/relationships/image" Target="../media/image107.png"/><Relationship Id="rId32" Type="http://schemas.openxmlformats.org/officeDocument/2006/relationships/image" Target="../media/image115.png"/><Relationship Id="rId37" Type="http://schemas.openxmlformats.org/officeDocument/2006/relationships/image" Target="../media/image120.png"/><Relationship Id="rId40" Type="http://schemas.openxmlformats.org/officeDocument/2006/relationships/image" Target="../media/image123.png"/><Relationship Id="rId45" Type="http://schemas.openxmlformats.org/officeDocument/2006/relationships/image" Target="../media/image128.png"/><Relationship Id="rId5" Type="http://schemas.openxmlformats.org/officeDocument/2006/relationships/image" Target="../media/image89.png"/><Relationship Id="rId15" Type="http://schemas.openxmlformats.org/officeDocument/2006/relationships/image" Target="../media/image98.png"/><Relationship Id="rId23" Type="http://schemas.openxmlformats.org/officeDocument/2006/relationships/image" Target="../media/image106.png"/><Relationship Id="rId28" Type="http://schemas.openxmlformats.org/officeDocument/2006/relationships/image" Target="../media/image111.png"/><Relationship Id="rId36" Type="http://schemas.openxmlformats.org/officeDocument/2006/relationships/image" Target="../media/image119.png"/><Relationship Id="rId49" Type="http://schemas.openxmlformats.org/officeDocument/2006/relationships/image" Target="../media/image132.png"/><Relationship Id="rId10" Type="http://schemas.openxmlformats.org/officeDocument/2006/relationships/image" Target="../media/image93.png"/><Relationship Id="rId19" Type="http://schemas.openxmlformats.org/officeDocument/2006/relationships/image" Target="../media/image102.png"/><Relationship Id="rId31" Type="http://schemas.openxmlformats.org/officeDocument/2006/relationships/image" Target="../media/image114.png"/><Relationship Id="rId44" Type="http://schemas.openxmlformats.org/officeDocument/2006/relationships/image" Target="../media/image127.png"/><Relationship Id="rId4" Type="http://schemas.openxmlformats.org/officeDocument/2006/relationships/image" Target="../media/image88.png"/><Relationship Id="rId9" Type="http://schemas.openxmlformats.org/officeDocument/2006/relationships/image" Target="../media/image92.png"/><Relationship Id="rId14" Type="http://schemas.openxmlformats.org/officeDocument/2006/relationships/image" Target="../media/image97.png"/><Relationship Id="rId22" Type="http://schemas.openxmlformats.org/officeDocument/2006/relationships/image" Target="../media/image105.png"/><Relationship Id="rId27" Type="http://schemas.openxmlformats.org/officeDocument/2006/relationships/image" Target="../media/image110.png"/><Relationship Id="rId30" Type="http://schemas.openxmlformats.org/officeDocument/2006/relationships/image" Target="../media/image113.png"/><Relationship Id="rId35" Type="http://schemas.openxmlformats.org/officeDocument/2006/relationships/image" Target="../media/image118.png"/><Relationship Id="rId43" Type="http://schemas.openxmlformats.org/officeDocument/2006/relationships/image" Target="../media/image126.png"/><Relationship Id="rId48" Type="http://schemas.openxmlformats.org/officeDocument/2006/relationships/image" Target="../media/image131.png"/><Relationship Id="rId8" Type="http://schemas.openxmlformats.org/officeDocument/2006/relationships/image" Target="../media/image91.png"/><Relationship Id="rId3" Type="http://schemas.openxmlformats.org/officeDocument/2006/relationships/image" Target="../media/image87.png"/><Relationship Id="rId12" Type="http://schemas.openxmlformats.org/officeDocument/2006/relationships/image" Target="../media/image95.png"/><Relationship Id="rId17" Type="http://schemas.openxmlformats.org/officeDocument/2006/relationships/image" Target="../media/image100.png"/><Relationship Id="rId25" Type="http://schemas.openxmlformats.org/officeDocument/2006/relationships/image" Target="../media/image108.png"/><Relationship Id="rId33" Type="http://schemas.openxmlformats.org/officeDocument/2006/relationships/image" Target="../media/image116.png"/><Relationship Id="rId38" Type="http://schemas.openxmlformats.org/officeDocument/2006/relationships/image" Target="../media/image121.png"/><Relationship Id="rId46" Type="http://schemas.openxmlformats.org/officeDocument/2006/relationships/image" Target="../media/image129.png"/><Relationship Id="rId20" Type="http://schemas.openxmlformats.org/officeDocument/2006/relationships/image" Target="../media/image103.png"/><Relationship Id="rId41" Type="http://schemas.openxmlformats.org/officeDocument/2006/relationships/image" Target="../media/image124.pn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2F2FBDD-424C-34BC-2C97-13538324B2F8}"/>
              </a:ext>
            </a:extLst>
          </p:cNvPr>
          <p:cNvSpPr txBox="1"/>
          <p:nvPr/>
        </p:nvSpPr>
        <p:spPr>
          <a:xfrm>
            <a:off x="986319" y="2631666"/>
            <a:ext cx="7253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0" i="0" dirty="0">
                <a:solidFill>
                  <a:schemeClr val="bg1"/>
                </a:solidFill>
                <a:effectLst/>
                <a:latin typeface="Pulso" pitchFamily="2" charset="0"/>
              </a:rPr>
              <a:t>Esta es la portada de tu presentación. Este título se escribe en tipografía </a:t>
            </a:r>
            <a:r>
              <a:rPr lang="es-AR" sz="4000" b="1" i="0" dirty="0">
                <a:solidFill>
                  <a:schemeClr val="bg1"/>
                </a:solidFill>
                <a:effectLst/>
                <a:latin typeface="Pulso" pitchFamily="2" charset="0"/>
              </a:rPr>
              <a:t>Pulso.</a:t>
            </a:r>
            <a:endParaRPr lang="es-AR" sz="4000" b="1" dirty="0">
              <a:solidFill>
                <a:schemeClr val="bg1"/>
              </a:solidFill>
              <a:latin typeface="Pulso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2FE719D-4C2C-D970-5AB7-B9894ED2BEE6}"/>
              </a:ext>
            </a:extLst>
          </p:cNvPr>
          <p:cNvSpPr txBox="1"/>
          <p:nvPr/>
        </p:nvSpPr>
        <p:spPr>
          <a:xfrm>
            <a:off x="986319" y="5168113"/>
            <a:ext cx="308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>
                <a:solidFill>
                  <a:srgbClr val="CA8AF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ABRIL 2023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651A5A1-49BD-D9FE-08E2-193BC131F783}"/>
              </a:ext>
            </a:extLst>
          </p:cNvPr>
          <p:cNvSpPr txBox="1"/>
          <p:nvPr/>
        </p:nvSpPr>
        <p:spPr>
          <a:xfrm>
            <a:off x="997077" y="1871273"/>
            <a:ext cx="308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¡Hola!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36FE31D3-05FA-C1AF-38EF-230241BDF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4687577"/>
            <a:ext cx="61849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92010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67DA3707-5330-52B0-1E5D-BA8BB2D6CF59}"/>
              </a:ext>
            </a:extLst>
          </p:cNvPr>
          <p:cNvSpPr/>
          <p:nvPr/>
        </p:nvSpPr>
        <p:spPr>
          <a:xfrm>
            <a:off x="849613" y="1142936"/>
            <a:ext cx="2469071" cy="2421978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>
                <a:solidFill>
                  <a:srgbClr val="7537F4"/>
                </a:solidFill>
                <a:latin typeface="Pulso Light" pitchFamily="2" charset="0"/>
              </a:rPr>
              <a:t>+20k</a:t>
            </a:r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7D5823CA-3689-30BF-185E-E13333EE894D}"/>
              </a:ext>
            </a:extLst>
          </p:cNvPr>
          <p:cNvSpPr/>
          <p:nvPr/>
        </p:nvSpPr>
        <p:spPr>
          <a:xfrm>
            <a:off x="3509627" y="1142936"/>
            <a:ext cx="2469071" cy="2421978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>
                <a:solidFill>
                  <a:srgbClr val="7537F4"/>
                </a:solidFill>
                <a:latin typeface="Pulso Light" pitchFamily="2" charset="0"/>
              </a:rPr>
              <a:t>99%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08540A79-E66C-2E6D-E8AD-B84D6CA9FFEF}"/>
              </a:ext>
            </a:extLst>
          </p:cNvPr>
          <p:cNvSpPr/>
          <p:nvPr/>
        </p:nvSpPr>
        <p:spPr>
          <a:xfrm>
            <a:off x="6169641" y="1142936"/>
            <a:ext cx="2469071" cy="2421978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>
                <a:solidFill>
                  <a:srgbClr val="7537F4"/>
                </a:solidFill>
                <a:latin typeface="Pulso Light" pitchFamily="2" charset="0"/>
              </a:rPr>
              <a:t>+20k</a:t>
            </a:r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196553C9-C4CA-2A81-994B-05950E1CE900}"/>
              </a:ext>
            </a:extLst>
          </p:cNvPr>
          <p:cNvSpPr/>
          <p:nvPr/>
        </p:nvSpPr>
        <p:spPr>
          <a:xfrm>
            <a:off x="8829655" y="1142936"/>
            <a:ext cx="2469071" cy="2421978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>
                <a:solidFill>
                  <a:srgbClr val="7537F4"/>
                </a:solidFill>
                <a:latin typeface="Pulso Light" pitchFamily="2" charset="0"/>
              </a:rPr>
              <a:t>99%</a:t>
            </a:r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57EB78F-D4B1-1A4E-6546-7BB569DDBFD8}"/>
              </a:ext>
            </a:extLst>
          </p:cNvPr>
          <p:cNvSpPr/>
          <p:nvPr/>
        </p:nvSpPr>
        <p:spPr>
          <a:xfrm>
            <a:off x="849613" y="3750859"/>
            <a:ext cx="2469071" cy="2421978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>
                <a:solidFill>
                  <a:srgbClr val="7537F4"/>
                </a:solidFill>
                <a:latin typeface="Pulso Light" pitchFamily="2" charset="0"/>
              </a:rPr>
              <a:t>+20k</a:t>
            </a:r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5A81B4E0-1A47-292F-BCA7-D7D74B92319D}"/>
              </a:ext>
            </a:extLst>
          </p:cNvPr>
          <p:cNvSpPr/>
          <p:nvPr/>
        </p:nvSpPr>
        <p:spPr>
          <a:xfrm>
            <a:off x="3509627" y="3750859"/>
            <a:ext cx="2469071" cy="2421978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>
                <a:solidFill>
                  <a:srgbClr val="7537F4"/>
                </a:solidFill>
                <a:latin typeface="Pulso Light" pitchFamily="2" charset="0"/>
              </a:rPr>
              <a:t>99%</a:t>
            </a:r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44B6014B-4530-4CE0-F41E-0205B47D361B}"/>
              </a:ext>
            </a:extLst>
          </p:cNvPr>
          <p:cNvSpPr/>
          <p:nvPr/>
        </p:nvSpPr>
        <p:spPr>
          <a:xfrm>
            <a:off x="6169641" y="3750859"/>
            <a:ext cx="2469071" cy="2421978"/>
          </a:xfrm>
          <a:prstGeom prst="rect">
            <a:avLst/>
          </a:prstGeom>
          <a:solidFill>
            <a:srgbClr val="F5F5F5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>
                <a:solidFill>
                  <a:srgbClr val="7537F4"/>
                </a:solidFill>
                <a:latin typeface="Pulso Light" pitchFamily="2" charset="0"/>
              </a:rPr>
              <a:t>+20k</a:t>
            </a:r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14BE652A-7A83-2611-5FF3-93E64F0F2EB1}"/>
              </a:ext>
            </a:extLst>
          </p:cNvPr>
          <p:cNvSpPr/>
          <p:nvPr/>
        </p:nvSpPr>
        <p:spPr>
          <a:xfrm>
            <a:off x="8829655" y="3750859"/>
            <a:ext cx="2469071" cy="2421978"/>
          </a:xfrm>
          <a:prstGeom prst="rect">
            <a:avLst/>
          </a:prstGeom>
          <a:solidFill>
            <a:srgbClr val="F5F5F5"/>
          </a:solidFill>
          <a:ln>
            <a:solidFill>
              <a:srgbClr val="F5F5F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9525" algn="ctr"/>
            <a:r>
              <a:rPr lang="es-AR" sz="6000">
                <a:solidFill>
                  <a:srgbClr val="7537F4"/>
                </a:solidFill>
                <a:latin typeface="Pulso" pitchFamily="2" charset="0"/>
              </a:rPr>
              <a:t>99%</a:t>
            </a: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F6DAE9F4-B664-E3B0-A466-800139ACD39F}"/>
              </a:ext>
            </a:extLst>
          </p:cNvPr>
          <p:cNvSpPr txBox="1"/>
          <p:nvPr/>
        </p:nvSpPr>
        <p:spPr>
          <a:xfrm>
            <a:off x="849613" y="2988442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solidFill>
                  <a:srgbClr val="0F002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solidFill>
                  <a:srgbClr val="0F002F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8DA3C71D-29F7-84F0-4D5A-E5DBE1664D79}"/>
              </a:ext>
            </a:extLst>
          </p:cNvPr>
          <p:cNvSpPr txBox="1"/>
          <p:nvPr/>
        </p:nvSpPr>
        <p:spPr>
          <a:xfrm>
            <a:off x="3509626" y="2988442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19" name="CuadroTexto 18">
            <a:extLst>
              <a:ext uri="{FF2B5EF4-FFF2-40B4-BE49-F238E27FC236}">
                <a16:creationId xmlns:a16="http://schemas.microsoft.com/office/drawing/2014/main" id="{CF1D5A07-5687-869D-5933-70D7DEBF6CE0}"/>
              </a:ext>
            </a:extLst>
          </p:cNvPr>
          <p:cNvSpPr txBox="1"/>
          <p:nvPr/>
        </p:nvSpPr>
        <p:spPr>
          <a:xfrm>
            <a:off x="6169640" y="2988442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0" name="CuadroTexto 19">
            <a:extLst>
              <a:ext uri="{FF2B5EF4-FFF2-40B4-BE49-F238E27FC236}">
                <a16:creationId xmlns:a16="http://schemas.microsoft.com/office/drawing/2014/main" id="{58BB83AF-4C96-D6FF-51B1-BDBE851E88B6}"/>
              </a:ext>
            </a:extLst>
          </p:cNvPr>
          <p:cNvSpPr txBox="1"/>
          <p:nvPr/>
        </p:nvSpPr>
        <p:spPr>
          <a:xfrm>
            <a:off x="8829655" y="2988441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1" name="CuadroTexto 20">
            <a:extLst>
              <a:ext uri="{FF2B5EF4-FFF2-40B4-BE49-F238E27FC236}">
                <a16:creationId xmlns:a16="http://schemas.microsoft.com/office/drawing/2014/main" id="{2C84664E-B0EF-B983-8F9B-C8DE73AA9015}"/>
              </a:ext>
            </a:extLst>
          </p:cNvPr>
          <p:cNvSpPr txBox="1"/>
          <p:nvPr/>
        </p:nvSpPr>
        <p:spPr>
          <a:xfrm>
            <a:off x="849612" y="5617344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2" name="CuadroTexto 21">
            <a:extLst>
              <a:ext uri="{FF2B5EF4-FFF2-40B4-BE49-F238E27FC236}">
                <a16:creationId xmlns:a16="http://schemas.microsoft.com/office/drawing/2014/main" id="{3986F6C1-1608-B245-418E-32B1C6D4D15F}"/>
              </a:ext>
            </a:extLst>
          </p:cNvPr>
          <p:cNvSpPr txBox="1"/>
          <p:nvPr/>
        </p:nvSpPr>
        <p:spPr>
          <a:xfrm>
            <a:off x="3509625" y="5617344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3" name="CuadroTexto 22">
            <a:extLst>
              <a:ext uri="{FF2B5EF4-FFF2-40B4-BE49-F238E27FC236}">
                <a16:creationId xmlns:a16="http://schemas.microsoft.com/office/drawing/2014/main" id="{E2C6CB96-19B9-5082-14FC-A967D8E70E5F}"/>
              </a:ext>
            </a:extLst>
          </p:cNvPr>
          <p:cNvSpPr txBox="1"/>
          <p:nvPr/>
        </p:nvSpPr>
        <p:spPr>
          <a:xfrm>
            <a:off x="6169639" y="5617344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86ECE744-4961-8426-966E-54560C57C18B}"/>
              </a:ext>
            </a:extLst>
          </p:cNvPr>
          <p:cNvSpPr txBox="1"/>
          <p:nvPr/>
        </p:nvSpPr>
        <p:spPr>
          <a:xfrm>
            <a:off x="8829654" y="5617343"/>
            <a:ext cx="246907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AR" sz="1400" err="1">
                <a:latin typeface="Roboto Light" panose="02000000000000000000" pitchFamily="2" charset="0"/>
                <a:ea typeface="Roboto Light" panose="02000000000000000000" pitchFamily="2" charset="0"/>
              </a:rPr>
              <a:t>Contalo</a:t>
            </a:r>
            <a:r>
              <a:rPr lang="es-AR" sz="1400">
                <a:latin typeface="Roboto Light" panose="02000000000000000000" pitchFamily="2" charset="0"/>
                <a:ea typeface="Roboto Light" panose="02000000000000000000" pitchFamily="2" charset="0"/>
              </a:rPr>
              <a:t> con datos</a:t>
            </a:r>
          </a:p>
        </p:txBody>
      </p:sp>
    </p:spTree>
    <p:extLst>
      <p:ext uri="{BB962C8B-B14F-4D97-AF65-F5344CB8AC3E}">
        <p14:creationId xmlns:p14="http://schemas.microsoft.com/office/powerpoint/2010/main" val="16394075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34190DD-4785-2BD0-ACF3-E7854DDA2198}"/>
              </a:ext>
            </a:extLst>
          </p:cNvPr>
          <p:cNvSpPr/>
          <p:nvPr/>
        </p:nvSpPr>
        <p:spPr>
          <a:xfrm>
            <a:off x="4213296" y="2684129"/>
            <a:ext cx="3749124" cy="14897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algn="ctr"/>
            <a:r>
              <a:rPr lang="es-AR">
                <a:solidFill>
                  <a:schemeClr val="bg2">
                    <a:lumMod val="9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CONTENIDO</a:t>
            </a:r>
            <a:endParaRPr lang="es-AR" sz="1800">
              <a:solidFill>
                <a:schemeClr val="bg2">
                  <a:lumMod val="9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25284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ángulo 1">
            <a:extLst>
              <a:ext uri="{FF2B5EF4-FFF2-40B4-BE49-F238E27FC236}">
                <a16:creationId xmlns:a16="http://schemas.microsoft.com/office/drawing/2014/main" id="{C34190DD-4785-2BD0-ACF3-E7854DDA2198}"/>
              </a:ext>
            </a:extLst>
          </p:cNvPr>
          <p:cNvSpPr/>
          <p:nvPr/>
        </p:nvSpPr>
        <p:spPr>
          <a:xfrm>
            <a:off x="4213296" y="2684129"/>
            <a:ext cx="3749124" cy="14897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0800" algn="ctr"/>
            <a:r>
              <a:rPr lang="es-AR">
                <a:solidFill>
                  <a:schemeClr val="bg2">
                    <a:lumMod val="9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CONTENIDO</a:t>
            </a:r>
            <a:endParaRPr lang="es-AR" sz="1800">
              <a:solidFill>
                <a:schemeClr val="bg2">
                  <a:lumMod val="9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21600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B78802B5-60E3-3D94-C5DD-4A956266A397}"/>
              </a:ext>
            </a:extLst>
          </p:cNvPr>
          <p:cNvSpPr txBox="1"/>
          <p:nvPr/>
        </p:nvSpPr>
        <p:spPr>
          <a:xfrm>
            <a:off x="503891" y="803412"/>
            <a:ext cx="51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800">
                <a:solidFill>
                  <a:schemeClr val="bg1"/>
                </a:solidFill>
                <a:latin typeface="Pulso Light" pitchFamily="2" charset="0"/>
              </a:rPr>
              <a:t>Recursos para tu presentación</a:t>
            </a:r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1DFFE746-B74B-FEC0-F81D-B4C03D51BA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88984" y="2765832"/>
            <a:ext cx="2137914" cy="902419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AAD6E3DF-6855-2606-FF93-598113072C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7565" y="4288556"/>
            <a:ext cx="1584385" cy="1389333"/>
          </a:xfrm>
          <a:prstGeom prst="rect">
            <a:avLst/>
          </a:prstGeom>
        </p:spPr>
      </p:pic>
      <p:pic>
        <p:nvPicPr>
          <p:cNvPr id="26" name="Imagen 25">
            <a:extLst>
              <a:ext uri="{FF2B5EF4-FFF2-40B4-BE49-F238E27FC236}">
                <a16:creationId xmlns:a16="http://schemas.microsoft.com/office/drawing/2014/main" id="{6F3A303B-11FA-0DB3-4D78-9A2C0D1776C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6894" y="4014505"/>
            <a:ext cx="1555870" cy="861204"/>
          </a:xfrm>
          <a:prstGeom prst="rect">
            <a:avLst/>
          </a:prstGeom>
        </p:spPr>
      </p:pic>
      <p:pic>
        <p:nvPicPr>
          <p:cNvPr id="28" name="Imagen 27">
            <a:extLst>
              <a:ext uri="{FF2B5EF4-FFF2-40B4-BE49-F238E27FC236}">
                <a16:creationId xmlns:a16="http://schemas.microsoft.com/office/drawing/2014/main" id="{856FACD1-805C-8877-FBAD-3C7EF1857F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9293" y="3964178"/>
            <a:ext cx="2037991" cy="1068957"/>
          </a:xfrm>
          <a:prstGeom prst="rect">
            <a:avLst/>
          </a:prstGeom>
        </p:spPr>
      </p:pic>
      <p:pic>
        <p:nvPicPr>
          <p:cNvPr id="30" name="Imagen 29">
            <a:extLst>
              <a:ext uri="{FF2B5EF4-FFF2-40B4-BE49-F238E27FC236}">
                <a16:creationId xmlns:a16="http://schemas.microsoft.com/office/drawing/2014/main" id="{B2B1C9D1-2749-80CE-E79E-15FC6063BE7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77312" y="2757684"/>
            <a:ext cx="1697008" cy="694667"/>
          </a:xfrm>
          <a:prstGeom prst="rect">
            <a:avLst/>
          </a:prstGeom>
        </p:spPr>
      </p:pic>
      <p:pic>
        <p:nvPicPr>
          <p:cNvPr id="32" name="Imagen 31">
            <a:extLst>
              <a:ext uri="{FF2B5EF4-FFF2-40B4-BE49-F238E27FC236}">
                <a16:creationId xmlns:a16="http://schemas.microsoft.com/office/drawing/2014/main" id="{CE809409-C94C-4DD1-C404-60AF1C3523F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32173" y="4049723"/>
            <a:ext cx="1917461" cy="869112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6864656A-8D48-9658-8C96-5E05950DD29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030" y="2468486"/>
            <a:ext cx="2664148" cy="1306135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7C0BD177-2E27-F4DF-5F7B-41E389B062C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25064" y="2781647"/>
            <a:ext cx="1842938" cy="861204"/>
          </a:xfrm>
          <a:prstGeom prst="rect">
            <a:avLst/>
          </a:prstGeom>
        </p:spPr>
      </p:pic>
      <p:sp>
        <p:nvSpPr>
          <p:cNvPr id="37" name="CuadroTexto 36">
            <a:extLst>
              <a:ext uri="{FF2B5EF4-FFF2-40B4-BE49-F238E27FC236}">
                <a16:creationId xmlns:a16="http://schemas.microsoft.com/office/drawing/2014/main" id="{305B9148-348E-C3A0-2AEA-E4E04F37C2F6}"/>
              </a:ext>
            </a:extLst>
          </p:cNvPr>
          <p:cNvSpPr txBox="1"/>
          <p:nvPr/>
        </p:nvSpPr>
        <p:spPr>
          <a:xfrm>
            <a:off x="503890" y="1271389"/>
            <a:ext cx="515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000">
                <a:solidFill>
                  <a:srgbClr val="CA8AF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Propósito y principios</a:t>
            </a:r>
          </a:p>
        </p:txBody>
      </p:sp>
    </p:spTree>
    <p:extLst>
      <p:ext uri="{BB962C8B-B14F-4D97-AF65-F5344CB8AC3E}">
        <p14:creationId xmlns:p14="http://schemas.microsoft.com/office/powerpoint/2010/main" val="210999193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ángulo 43">
            <a:extLst>
              <a:ext uri="{FF2B5EF4-FFF2-40B4-BE49-F238E27FC236}">
                <a16:creationId xmlns:a16="http://schemas.microsoft.com/office/drawing/2014/main" id="{F5C56BD0-5195-124B-E614-B5EC601B01B9}"/>
              </a:ext>
            </a:extLst>
          </p:cNvPr>
          <p:cNvSpPr/>
          <p:nvPr/>
        </p:nvSpPr>
        <p:spPr>
          <a:xfrm>
            <a:off x="1021276" y="5184811"/>
            <a:ext cx="3519443" cy="629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9" name="Rectángulo 38">
            <a:extLst>
              <a:ext uri="{FF2B5EF4-FFF2-40B4-BE49-F238E27FC236}">
                <a16:creationId xmlns:a16="http://schemas.microsoft.com/office/drawing/2014/main" id="{BDFC34F3-06BD-E71A-1644-517E3BB1C1F8}"/>
              </a:ext>
            </a:extLst>
          </p:cNvPr>
          <p:cNvSpPr/>
          <p:nvPr/>
        </p:nvSpPr>
        <p:spPr>
          <a:xfrm>
            <a:off x="1021277" y="4458758"/>
            <a:ext cx="3519443" cy="629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2" name="Rectángulo 31">
            <a:extLst>
              <a:ext uri="{FF2B5EF4-FFF2-40B4-BE49-F238E27FC236}">
                <a16:creationId xmlns:a16="http://schemas.microsoft.com/office/drawing/2014/main" id="{99A674AE-AA56-0E4F-5F25-0989F6A208F3}"/>
              </a:ext>
            </a:extLst>
          </p:cNvPr>
          <p:cNvSpPr/>
          <p:nvPr/>
        </p:nvSpPr>
        <p:spPr>
          <a:xfrm>
            <a:off x="1021277" y="3749634"/>
            <a:ext cx="3519443" cy="629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F21C39B-DCC3-590B-EDFF-396824616B1A}"/>
              </a:ext>
            </a:extLst>
          </p:cNvPr>
          <p:cNvSpPr/>
          <p:nvPr/>
        </p:nvSpPr>
        <p:spPr>
          <a:xfrm>
            <a:off x="1021278" y="2342685"/>
            <a:ext cx="3519443" cy="629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3A7C0A1C-B7E1-39D6-A65F-C94306FD5756}"/>
              </a:ext>
            </a:extLst>
          </p:cNvPr>
          <p:cNvSpPr txBox="1"/>
          <p:nvPr/>
        </p:nvSpPr>
        <p:spPr>
          <a:xfrm>
            <a:off x="503891" y="803412"/>
            <a:ext cx="515155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800" dirty="0">
                <a:solidFill>
                  <a:srgbClr val="0F002F"/>
                </a:solidFill>
                <a:latin typeface="Pulso Light" pitchFamily="2" charset="0"/>
              </a:rPr>
              <a:t>Recursos para tu presentación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369E115-E78D-0E0C-EBD9-76A80D05D9F4}"/>
              </a:ext>
            </a:extLst>
          </p:cNvPr>
          <p:cNvSpPr txBox="1"/>
          <p:nvPr/>
        </p:nvSpPr>
        <p:spPr>
          <a:xfrm>
            <a:off x="503890" y="1271389"/>
            <a:ext cx="51515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000" dirty="0">
                <a:solidFill>
                  <a:srgbClr val="CA8AF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Logos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4139D2E1-ED40-D191-4F65-24F1E00096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0018" y="2460774"/>
            <a:ext cx="2941964" cy="375011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5BB08233-EB59-514F-B183-6EBCB895FA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57151" y="2457528"/>
            <a:ext cx="2941964" cy="37501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02339CE4-3133-0549-3964-28FF58A20D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29461" y="2460110"/>
            <a:ext cx="2941964" cy="375011"/>
          </a:xfrm>
          <a:prstGeom prst="rect">
            <a:avLst/>
          </a:prstGeom>
        </p:spPr>
      </p:pic>
      <p:pic>
        <p:nvPicPr>
          <p:cNvPr id="20" name="Imagen 19">
            <a:extLst>
              <a:ext uri="{FF2B5EF4-FFF2-40B4-BE49-F238E27FC236}">
                <a16:creationId xmlns:a16="http://schemas.microsoft.com/office/drawing/2014/main" id="{7101D007-323C-BE0F-B053-BF2D7941FC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7993" y="3123087"/>
            <a:ext cx="882368" cy="469345"/>
          </a:xfrm>
          <a:prstGeom prst="rect">
            <a:avLst/>
          </a:prstGeom>
        </p:spPr>
      </p:pic>
      <p:pic>
        <p:nvPicPr>
          <p:cNvPr id="24" name="Imagen 23">
            <a:extLst>
              <a:ext uri="{FF2B5EF4-FFF2-40B4-BE49-F238E27FC236}">
                <a16:creationId xmlns:a16="http://schemas.microsoft.com/office/drawing/2014/main" id="{FD28089A-8361-B9AD-02EB-E450C9F112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86949" y="3085155"/>
            <a:ext cx="882368" cy="469345"/>
          </a:xfrm>
          <a:prstGeom prst="rect">
            <a:avLst/>
          </a:prstGeom>
        </p:spPr>
      </p:pic>
      <p:sp>
        <p:nvSpPr>
          <p:cNvPr id="25" name="Rectángulo 24">
            <a:extLst>
              <a:ext uri="{FF2B5EF4-FFF2-40B4-BE49-F238E27FC236}">
                <a16:creationId xmlns:a16="http://schemas.microsoft.com/office/drawing/2014/main" id="{DD3B0D35-E148-2B42-78D2-70021969C652}"/>
              </a:ext>
            </a:extLst>
          </p:cNvPr>
          <p:cNvSpPr/>
          <p:nvPr/>
        </p:nvSpPr>
        <p:spPr>
          <a:xfrm>
            <a:off x="1021277" y="3040510"/>
            <a:ext cx="3519443" cy="62939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2" name="Imagen 21">
            <a:extLst>
              <a:ext uri="{FF2B5EF4-FFF2-40B4-BE49-F238E27FC236}">
                <a16:creationId xmlns:a16="http://schemas.microsoft.com/office/drawing/2014/main" id="{86E31376-65A6-A551-84AA-08D24AC0F1B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68550" y="3123087"/>
            <a:ext cx="882368" cy="469345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1296D77B-21F4-CEA1-7621-FB8E43B1224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19843" y="3834288"/>
            <a:ext cx="1379781" cy="450173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C8E8714F-0C15-6084-3D2F-A8C9E4A0A07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838242" y="3796851"/>
            <a:ext cx="1379781" cy="45017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98D1B1CC-21FF-B38A-D6C1-A283EE152D4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610552" y="3796852"/>
            <a:ext cx="1379781" cy="450173"/>
          </a:xfrm>
          <a:prstGeom prst="rect">
            <a:avLst/>
          </a:prstGeom>
        </p:spPr>
      </p:pic>
      <p:pic>
        <p:nvPicPr>
          <p:cNvPr id="34" name="Imagen 33">
            <a:extLst>
              <a:ext uri="{FF2B5EF4-FFF2-40B4-BE49-F238E27FC236}">
                <a16:creationId xmlns:a16="http://schemas.microsoft.com/office/drawing/2014/main" id="{3091A868-8993-361B-1668-88EA12E11E9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080703" y="4555419"/>
            <a:ext cx="1258059" cy="436069"/>
          </a:xfrm>
          <a:prstGeom prst="rect">
            <a:avLst/>
          </a:prstGeom>
        </p:spPr>
      </p:pic>
      <p:pic>
        <p:nvPicPr>
          <p:cNvPr id="36" name="Imagen 35">
            <a:extLst>
              <a:ext uri="{FF2B5EF4-FFF2-40B4-BE49-F238E27FC236}">
                <a16:creationId xmlns:a16="http://schemas.microsoft.com/office/drawing/2014/main" id="{5DAE41C7-A32D-0F15-C533-33B1EB2528E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899414" y="4458758"/>
            <a:ext cx="1258059" cy="436069"/>
          </a:xfrm>
          <a:prstGeom prst="rect">
            <a:avLst/>
          </a:prstGeom>
        </p:spPr>
      </p:pic>
      <p:pic>
        <p:nvPicPr>
          <p:cNvPr id="38" name="Imagen 37">
            <a:extLst>
              <a:ext uri="{FF2B5EF4-FFF2-40B4-BE49-F238E27FC236}">
                <a16:creationId xmlns:a16="http://schemas.microsoft.com/office/drawing/2014/main" id="{D74183AF-94D6-EAF4-BEF9-1DD5FC81BA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671412" y="4526783"/>
            <a:ext cx="1258059" cy="436069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02B18468-1EE4-9557-EACC-D69F2111DD6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9110" y="5217198"/>
            <a:ext cx="1542537" cy="564618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87BA3CF5-7AF3-26ED-81E5-4C4058933A57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47796" y="5186780"/>
            <a:ext cx="1542537" cy="564618"/>
          </a:xfrm>
          <a:prstGeom prst="rect">
            <a:avLst/>
          </a:prstGeom>
        </p:spPr>
      </p:pic>
      <p:pic>
        <p:nvPicPr>
          <p:cNvPr id="46" name="Imagen 45">
            <a:extLst>
              <a:ext uri="{FF2B5EF4-FFF2-40B4-BE49-F238E27FC236}">
                <a16:creationId xmlns:a16="http://schemas.microsoft.com/office/drawing/2014/main" id="{3E5FE76A-3A4A-3C01-D0DF-9E7BD1B32A2F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756863" y="5163201"/>
            <a:ext cx="1542538" cy="564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294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8A17C65A-1C1F-E19C-E505-18B5F68EC790}"/>
              </a:ext>
            </a:extLst>
          </p:cNvPr>
          <p:cNvSpPr txBox="1"/>
          <p:nvPr/>
        </p:nvSpPr>
        <p:spPr>
          <a:xfrm>
            <a:off x="503891" y="736737"/>
            <a:ext cx="515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400" dirty="0">
                <a:solidFill>
                  <a:srgbClr val="0F002F"/>
                </a:solidFill>
                <a:latin typeface="Pulso Light" pitchFamily="2" charset="0"/>
              </a:rPr>
              <a:t>Recursos para tu presentación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27F6221-00AD-6160-7775-4338606E9E3B}"/>
              </a:ext>
            </a:extLst>
          </p:cNvPr>
          <p:cNvSpPr txBox="1"/>
          <p:nvPr/>
        </p:nvSpPr>
        <p:spPr>
          <a:xfrm>
            <a:off x="503890" y="1157089"/>
            <a:ext cx="515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dirty="0">
                <a:solidFill>
                  <a:srgbClr val="CA8AF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Iconografía para fondos claros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1D5563E3-C589-1EA8-BC82-BA49AC0DF5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18337" y="4964170"/>
            <a:ext cx="360900" cy="392744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62A6087B-5710-111C-8865-2D6C16187B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3790" y="4933809"/>
            <a:ext cx="413973" cy="4139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BE3014A-0AF0-CF72-6357-236EBF7DA2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9972" y="4896885"/>
            <a:ext cx="445818" cy="403359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B928741-23FC-2A3C-F32A-8761CC7C4A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97971" y="4933809"/>
            <a:ext cx="413973" cy="392744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DE8358CE-3F24-C404-C4F8-11C47A2B4A8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679" y="4933809"/>
            <a:ext cx="435203" cy="350285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2937928F-89F9-EC83-4A35-ADB8E59A42F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04310" y="4933809"/>
            <a:ext cx="445817" cy="424588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F4FA20FF-D0D1-545E-657F-999EA9A5F6E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10547" y="4933809"/>
            <a:ext cx="467047" cy="43520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2BE1788A-55EE-D7FC-647D-163B0AB414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52708" y="4933809"/>
            <a:ext cx="467047" cy="360900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BB85CA59-89A0-C1EB-2D80-E30F0B704EB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12256" y="3331791"/>
            <a:ext cx="435203" cy="43520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EDA1E435-A84B-6C2F-E489-337FF13CEA3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725895" y="3344491"/>
            <a:ext cx="413973" cy="41397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BA7ACC81-E1D7-D00D-F007-D5AC7712438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60101" y="3312741"/>
            <a:ext cx="541350" cy="467047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9B84B0CC-FB61-3031-71B9-697E964F56F3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03278" y="3338141"/>
            <a:ext cx="403359" cy="424588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F343BD96-DF68-026B-8113-E4868EDC52BD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364142" y="3338141"/>
            <a:ext cx="488276" cy="424588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6C466715-F469-4CFD-9996-9006221B049D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304309" y="3357191"/>
            <a:ext cx="445818" cy="392744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8CF7AF17-8672-E3D8-2668-DB7F1014E447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21162" y="3344491"/>
            <a:ext cx="445817" cy="413973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067C7E1D-9A7D-1DA4-68CE-0C04B7E66238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205781" y="3376241"/>
            <a:ext cx="360900" cy="360900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AB9DDB03-E727-DCA5-F5F5-0F5D2919826E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2840312" y="2575232"/>
            <a:ext cx="445818" cy="392744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D93A90AE-53FF-6BD4-2C6A-05070FDD9525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3688743" y="2575232"/>
            <a:ext cx="488276" cy="392744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584412D4-1CD6-36E7-A389-02B70BA1078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650327" y="2575232"/>
            <a:ext cx="360899" cy="371514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561EA3FE-8462-E722-E92A-F91C6F803D7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482048" y="2575232"/>
            <a:ext cx="445818" cy="435203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B9332E7B-FA49-B05C-9D11-740021BDF816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374757" y="2575232"/>
            <a:ext cx="467047" cy="360900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326A71DF-625F-86C7-1E4F-EA4878C43FEA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357383" y="2575232"/>
            <a:ext cx="339671" cy="360900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A7508C32-37A3-24D3-05B5-01F4521518C6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68928" y="2575232"/>
            <a:ext cx="350285" cy="350285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5A54E105-2728-0072-69E7-41525CCB7BCF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195167" y="2575232"/>
            <a:ext cx="382129" cy="392744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664FC11D-043E-DCC3-E322-5F98F6DFD02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2831995" y="1807658"/>
            <a:ext cx="360900" cy="403264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D901FC71-8EE5-BBB2-F4EA-14E30904EBB3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709973" y="1806726"/>
            <a:ext cx="445817" cy="393428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FE3092B9-652A-5509-6229-50E8372D120B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4703400" y="1802997"/>
            <a:ext cx="254752" cy="354085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47933815-5CF2-7327-E086-D40F6164E497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5529815" y="1801134"/>
            <a:ext cx="350285" cy="334414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C9691E9E-ACDF-9B4B-896F-F3730EF4E16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401294" y="1801134"/>
            <a:ext cx="413973" cy="334414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F112F0AE-5108-1F4B-9ACD-E1663E8ABF6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320232" y="1794610"/>
            <a:ext cx="413973" cy="265564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405A8CDF-9BBC-E52A-0856-CCF92C64874B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237083" y="1799269"/>
            <a:ext cx="413974" cy="314743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11E665FF-A4D5-0F44-D943-4BCB206CA7F0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9152708" y="1802997"/>
            <a:ext cx="467046" cy="354085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B0325E3F-E603-3027-48C6-23B2C76CD15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2831037" y="4177250"/>
            <a:ext cx="307826" cy="382129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3270FD06-60B2-909C-D2C1-4AAE9C1D70B7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3731202" y="4177250"/>
            <a:ext cx="403359" cy="403359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9FD3BD02-B7DD-049D-6847-57133DFEB45C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4650326" y="4177250"/>
            <a:ext cx="360900" cy="424588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D5D1CB65-B79C-58C6-FF11-8896FC6163B1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5524507" y="4177250"/>
            <a:ext cx="360900" cy="424588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DEA83748-0CC2-00A2-AB39-541D74DD5ECE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401293" y="4177250"/>
            <a:ext cx="413974" cy="403359"/>
          </a:xfrm>
          <a:prstGeom prst="rect">
            <a:avLst/>
          </a:prstGeom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7FD9D53E-C596-B609-E12D-5EB0400E5E80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320231" y="4177250"/>
            <a:ext cx="413974" cy="403359"/>
          </a:xfrm>
          <a:prstGeom prst="rect">
            <a:avLst/>
          </a:prstGeom>
        </p:spPr>
      </p:pic>
      <p:pic>
        <p:nvPicPr>
          <p:cNvPr id="81" name="Imagen 80">
            <a:extLst>
              <a:ext uri="{FF2B5EF4-FFF2-40B4-BE49-F238E27FC236}">
                <a16:creationId xmlns:a16="http://schemas.microsoft.com/office/drawing/2014/main" id="{652F281D-0CF9-23CE-EA2B-36B1BBE7184E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199932" y="4177250"/>
            <a:ext cx="488277" cy="435203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id="{6790C5A7-85DB-6513-FC5C-3EA6A3E8C2AB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9179245" y="4177250"/>
            <a:ext cx="413973" cy="413973"/>
          </a:xfrm>
          <a:prstGeom prst="rect">
            <a:avLst/>
          </a:prstGeom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35F3970A-C340-330B-E31F-2EEAA1CE56B3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2844262" y="5739779"/>
            <a:ext cx="286597" cy="456432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id="{97EA02E3-D114-38DA-3410-B0E3866CCCB9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3709972" y="5715768"/>
            <a:ext cx="445818" cy="403359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720F2C4A-25D9-4952-B485-7D24A2C4CC94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4613175" y="5715768"/>
            <a:ext cx="435203" cy="435203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id="{DFED9D2B-2CA8-F896-7C61-739246553F8A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487356" y="5715768"/>
            <a:ext cx="435203" cy="424588"/>
          </a:xfrm>
          <a:prstGeom prst="rect">
            <a:avLst/>
          </a:prstGeom>
        </p:spPr>
      </p:pic>
      <p:pic>
        <p:nvPicPr>
          <p:cNvPr id="93" name="Imagen 92">
            <a:extLst>
              <a:ext uri="{FF2B5EF4-FFF2-40B4-BE49-F238E27FC236}">
                <a16:creationId xmlns:a16="http://schemas.microsoft.com/office/drawing/2014/main" id="{8D39ED6B-4539-AB48-5B35-2B7A249B51BC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449060" y="5715768"/>
            <a:ext cx="318441" cy="403359"/>
          </a:xfrm>
          <a:prstGeom prst="rect">
            <a:avLst/>
          </a:prstGeom>
        </p:spPr>
      </p:pic>
      <p:pic>
        <p:nvPicPr>
          <p:cNvPr id="95" name="Imagen 94">
            <a:extLst>
              <a:ext uri="{FF2B5EF4-FFF2-40B4-BE49-F238E27FC236}">
                <a16:creationId xmlns:a16="http://schemas.microsoft.com/office/drawing/2014/main" id="{504D7F43-9B69-F7A1-F621-EE526A2218CA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256543" y="5715768"/>
            <a:ext cx="541350" cy="403359"/>
          </a:xfrm>
          <a:prstGeom prst="rect">
            <a:avLst/>
          </a:prstGeom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6FF829D0-FA43-085C-829E-26882467C1F9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199932" y="5715768"/>
            <a:ext cx="488277" cy="403359"/>
          </a:xfrm>
          <a:prstGeom prst="rect">
            <a:avLst/>
          </a:prstGeom>
        </p:spPr>
      </p:pic>
      <p:pic>
        <p:nvPicPr>
          <p:cNvPr id="99" name="Imagen 98">
            <a:extLst>
              <a:ext uri="{FF2B5EF4-FFF2-40B4-BE49-F238E27FC236}">
                <a16:creationId xmlns:a16="http://schemas.microsoft.com/office/drawing/2014/main" id="{7D789E16-2331-CF0F-4C4C-7F79068512AE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9168630" y="5715768"/>
            <a:ext cx="435203" cy="45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57129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4721C544-8F26-AE48-A57B-DF956FAC4457}"/>
              </a:ext>
            </a:extLst>
          </p:cNvPr>
          <p:cNvSpPr txBox="1"/>
          <p:nvPr/>
        </p:nvSpPr>
        <p:spPr>
          <a:xfrm>
            <a:off x="503891" y="803412"/>
            <a:ext cx="515155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400" dirty="0">
                <a:solidFill>
                  <a:schemeClr val="bg1"/>
                </a:solidFill>
                <a:latin typeface="Pulso Light" pitchFamily="2" charset="0"/>
              </a:rPr>
              <a:t>Recursos para tu presentación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64CD3B7B-F277-684A-6083-19A016399A3C}"/>
              </a:ext>
            </a:extLst>
          </p:cNvPr>
          <p:cNvSpPr txBox="1"/>
          <p:nvPr/>
        </p:nvSpPr>
        <p:spPr>
          <a:xfrm>
            <a:off x="503890" y="1157089"/>
            <a:ext cx="51515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dirty="0">
                <a:solidFill>
                  <a:srgbClr val="CA8AF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Iconografía para fondos claros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8EB6C4E-0CC7-6DB0-BF0C-5430147DD4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274" y="5944278"/>
            <a:ext cx="333874" cy="353513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F2F7BF8D-4F8A-FECA-B951-5535CBF1D4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9326" y="5933053"/>
            <a:ext cx="382973" cy="382973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3B5ED61E-D659-1D5A-5E0B-EDD900F934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52573" y="5936794"/>
            <a:ext cx="412433" cy="373153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33D9A32A-694A-E97A-EB50-621A283282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92518" y="5944278"/>
            <a:ext cx="382973" cy="353513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6472FB3-D7A9-FF08-18D7-5FBA1C70034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846777" y="5955504"/>
            <a:ext cx="402612" cy="324053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5D6E4537-314E-BC28-8A6E-37E18A90A4C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27810" y="5925568"/>
            <a:ext cx="412433" cy="40261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AF1CB0B3-F7B1-00D9-989F-AEB3A72818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99024" y="5925568"/>
            <a:ext cx="432073" cy="402613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8C1F43E-5793-822A-B87A-199A7B2319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538250" y="5116880"/>
            <a:ext cx="432072" cy="343694"/>
          </a:xfrm>
          <a:prstGeom prst="rect">
            <a:avLst/>
          </a:prstGeom>
        </p:spPr>
      </p:pic>
      <p:pic>
        <p:nvPicPr>
          <p:cNvPr id="21" name="Imagen 20">
            <a:extLst>
              <a:ext uri="{FF2B5EF4-FFF2-40B4-BE49-F238E27FC236}">
                <a16:creationId xmlns:a16="http://schemas.microsoft.com/office/drawing/2014/main" id="{7A0A0635-26DB-2994-8435-2AAC34ABC02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11097" y="5128794"/>
            <a:ext cx="402612" cy="392793"/>
          </a:xfrm>
          <a:prstGeom prst="rect">
            <a:avLst/>
          </a:prstGeom>
        </p:spPr>
      </p:pic>
      <p:pic>
        <p:nvPicPr>
          <p:cNvPr id="23" name="Imagen 22">
            <a:extLst>
              <a:ext uri="{FF2B5EF4-FFF2-40B4-BE49-F238E27FC236}">
                <a16:creationId xmlns:a16="http://schemas.microsoft.com/office/drawing/2014/main" id="{39CFDE53-A776-0CFD-38F0-144CC7917F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59326" y="5132537"/>
            <a:ext cx="382973" cy="382973"/>
          </a:xfrm>
          <a:prstGeom prst="rect">
            <a:avLst/>
          </a:prstGeom>
        </p:spPr>
      </p:pic>
      <p:pic>
        <p:nvPicPr>
          <p:cNvPr id="25" name="Imagen 24">
            <a:extLst>
              <a:ext uri="{FF2B5EF4-FFF2-40B4-BE49-F238E27FC236}">
                <a16:creationId xmlns:a16="http://schemas.microsoft.com/office/drawing/2014/main" id="{DDFD6422-326C-4FC3-6489-E348E5FEEE17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5115058" y="5113827"/>
            <a:ext cx="500811" cy="432072"/>
          </a:xfrm>
          <a:prstGeom prst="rect">
            <a:avLst/>
          </a:prstGeom>
        </p:spPr>
      </p:pic>
      <p:pic>
        <p:nvPicPr>
          <p:cNvPr id="27" name="Imagen 26">
            <a:extLst>
              <a:ext uri="{FF2B5EF4-FFF2-40B4-BE49-F238E27FC236}">
                <a16:creationId xmlns:a16="http://schemas.microsoft.com/office/drawing/2014/main" id="{DD74188C-521C-3605-1B04-0B300879F06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996686" y="5128794"/>
            <a:ext cx="373153" cy="392793"/>
          </a:xfrm>
          <a:prstGeom prst="rect">
            <a:avLst/>
          </a:prstGeom>
        </p:spPr>
      </p:pic>
      <p:pic>
        <p:nvPicPr>
          <p:cNvPr id="29" name="Imagen 28">
            <a:extLst>
              <a:ext uri="{FF2B5EF4-FFF2-40B4-BE49-F238E27FC236}">
                <a16:creationId xmlns:a16="http://schemas.microsoft.com/office/drawing/2014/main" id="{254CD814-EA07-39CE-A44D-D3E8604856A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6825937" y="5128794"/>
            <a:ext cx="451711" cy="392793"/>
          </a:xfrm>
          <a:prstGeom prst="rect">
            <a:avLst/>
          </a:prstGeom>
        </p:spPr>
      </p:pic>
      <p:pic>
        <p:nvPicPr>
          <p:cNvPr id="31" name="Imagen 30">
            <a:extLst>
              <a:ext uri="{FF2B5EF4-FFF2-40B4-BE49-F238E27FC236}">
                <a16:creationId xmlns:a16="http://schemas.microsoft.com/office/drawing/2014/main" id="{2E8A6AC0-9CD7-F2AF-081F-6B901FAE7621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7723643" y="5140020"/>
            <a:ext cx="422251" cy="363333"/>
          </a:xfrm>
          <a:prstGeom prst="rect">
            <a:avLst/>
          </a:prstGeom>
        </p:spPr>
      </p:pic>
      <p:pic>
        <p:nvPicPr>
          <p:cNvPr id="33" name="Imagen 32">
            <a:extLst>
              <a:ext uri="{FF2B5EF4-FFF2-40B4-BE49-F238E27FC236}">
                <a16:creationId xmlns:a16="http://schemas.microsoft.com/office/drawing/2014/main" id="{4338D503-8C05-7B5C-9A05-41C93CDC4013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607361" y="5132537"/>
            <a:ext cx="412433" cy="382973"/>
          </a:xfrm>
          <a:prstGeom prst="rect">
            <a:avLst/>
          </a:prstGeom>
        </p:spPr>
      </p:pic>
      <p:pic>
        <p:nvPicPr>
          <p:cNvPr id="35" name="Imagen 34">
            <a:extLst>
              <a:ext uri="{FF2B5EF4-FFF2-40B4-BE49-F238E27FC236}">
                <a16:creationId xmlns:a16="http://schemas.microsoft.com/office/drawing/2014/main" id="{A1E280D2-1557-0C5C-0F15-FE18E3267C64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2579932" y="4303454"/>
            <a:ext cx="333874" cy="333874"/>
          </a:xfrm>
          <a:prstGeom prst="rect">
            <a:avLst/>
          </a:prstGeom>
        </p:spPr>
      </p:pic>
      <p:pic>
        <p:nvPicPr>
          <p:cNvPr id="37" name="Imagen 36">
            <a:extLst>
              <a:ext uri="{FF2B5EF4-FFF2-40B4-BE49-F238E27FC236}">
                <a16:creationId xmlns:a16="http://schemas.microsoft.com/office/drawing/2014/main" id="{B35E9986-4F9E-A61A-805B-3D0676DA9464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3402761" y="4278724"/>
            <a:ext cx="422251" cy="363333"/>
          </a:xfrm>
          <a:prstGeom prst="rect">
            <a:avLst/>
          </a:prstGeom>
        </p:spPr>
      </p:pic>
      <p:pic>
        <p:nvPicPr>
          <p:cNvPr id="39" name="Imagen 38">
            <a:extLst>
              <a:ext uri="{FF2B5EF4-FFF2-40B4-BE49-F238E27FC236}">
                <a16:creationId xmlns:a16="http://schemas.microsoft.com/office/drawing/2014/main" id="{3A1C7928-4D8C-E021-EED3-1D97DC1C2411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230150" y="4278724"/>
            <a:ext cx="451711" cy="363333"/>
          </a:xfrm>
          <a:prstGeom prst="rect">
            <a:avLst/>
          </a:prstGeom>
        </p:spPr>
      </p:pic>
      <p:pic>
        <p:nvPicPr>
          <p:cNvPr id="41" name="Imagen 40">
            <a:extLst>
              <a:ext uri="{FF2B5EF4-FFF2-40B4-BE49-F238E27FC236}">
                <a16:creationId xmlns:a16="http://schemas.microsoft.com/office/drawing/2014/main" id="{2EC63175-B13D-E175-A5D9-7D5E055D999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5185919" y="4289948"/>
            <a:ext cx="333874" cy="333874"/>
          </a:xfrm>
          <a:prstGeom prst="rect">
            <a:avLst/>
          </a:prstGeom>
        </p:spPr>
      </p:pic>
      <p:pic>
        <p:nvPicPr>
          <p:cNvPr id="43" name="Imagen 42">
            <a:extLst>
              <a:ext uri="{FF2B5EF4-FFF2-40B4-BE49-F238E27FC236}">
                <a16:creationId xmlns:a16="http://schemas.microsoft.com/office/drawing/2014/main" id="{CB44165B-471A-7B6E-C8B4-6D564821D370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5984180" y="4260014"/>
            <a:ext cx="402613" cy="412433"/>
          </a:xfrm>
          <a:prstGeom prst="rect">
            <a:avLst/>
          </a:prstGeom>
        </p:spPr>
      </p:pic>
      <p:pic>
        <p:nvPicPr>
          <p:cNvPr id="45" name="Imagen 44">
            <a:extLst>
              <a:ext uri="{FF2B5EF4-FFF2-40B4-BE49-F238E27FC236}">
                <a16:creationId xmlns:a16="http://schemas.microsoft.com/office/drawing/2014/main" id="{EB12C894-A31F-AA52-6F31-00B930F977BC}"/>
              </a:ext>
            </a:extLst>
          </p:cNvPr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6834272" y="4289948"/>
            <a:ext cx="432073" cy="333874"/>
          </a:xfrm>
          <a:prstGeom prst="rect">
            <a:avLst/>
          </a:prstGeom>
        </p:spPr>
      </p:pic>
      <p:pic>
        <p:nvPicPr>
          <p:cNvPr id="47" name="Imagen 46">
            <a:extLst>
              <a:ext uri="{FF2B5EF4-FFF2-40B4-BE49-F238E27FC236}">
                <a16:creationId xmlns:a16="http://schemas.microsoft.com/office/drawing/2014/main" id="{9644ED6E-1EEC-0328-7FCE-2FE1AB8146E5}"/>
              </a:ext>
            </a:extLst>
          </p:cNvPr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7765323" y="4289948"/>
            <a:ext cx="324054" cy="333874"/>
          </a:xfrm>
          <a:prstGeom prst="rect">
            <a:avLst/>
          </a:prstGeom>
        </p:spPr>
      </p:pic>
      <p:pic>
        <p:nvPicPr>
          <p:cNvPr id="49" name="Imagen 48">
            <a:extLst>
              <a:ext uri="{FF2B5EF4-FFF2-40B4-BE49-F238E27FC236}">
                <a16:creationId xmlns:a16="http://schemas.microsoft.com/office/drawing/2014/main" id="{F5FF56A6-5AF8-ACF1-B893-5083F2E33971}"/>
              </a:ext>
            </a:extLst>
          </p:cNvPr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640707" y="4289948"/>
            <a:ext cx="333874" cy="333874"/>
          </a:xfrm>
          <a:prstGeom prst="rect">
            <a:avLst/>
          </a:prstGeom>
        </p:spPr>
      </p:pic>
      <p:pic>
        <p:nvPicPr>
          <p:cNvPr id="51" name="Imagen 50">
            <a:extLst>
              <a:ext uri="{FF2B5EF4-FFF2-40B4-BE49-F238E27FC236}">
                <a16:creationId xmlns:a16="http://schemas.microsoft.com/office/drawing/2014/main" id="{B4673351-10E6-E7C0-A919-998A06222F39}"/>
              </a:ext>
            </a:extLst>
          </p:cNvPr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2571596" y="3462051"/>
            <a:ext cx="353513" cy="363333"/>
          </a:xfrm>
          <a:prstGeom prst="rect">
            <a:avLst/>
          </a:prstGeom>
        </p:spPr>
      </p:pic>
      <p:pic>
        <p:nvPicPr>
          <p:cNvPr id="53" name="Imagen 52">
            <a:extLst>
              <a:ext uri="{FF2B5EF4-FFF2-40B4-BE49-F238E27FC236}">
                <a16:creationId xmlns:a16="http://schemas.microsoft.com/office/drawing/2014/main" id="{822A5D37-2E57-F117-8DC8-9D68E73E1E76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3440274" y="3419100"/>
            <a:ext cx="333874" cy="412433"/>
          </a:xfrm>
          <a:prstGeom prst="rect">
            <a:avLst/>
          </a:prstGeom>
        </p:spPr>
      </p:pic>
      <p:pic>
        <p:nvPicPr>
          <p:cNvPr id="55" name="Imagen 54">
            <a:extLst>
              <a:ext uri="{FF2B5EF4-FFF2-40B4-BE49-F238E27FC236}">
                <a16:creationId xmlns:a16="http://schemas.microsoft.com/office/drawing/2014/main" id="{7EF77D1C-BB49-BAFC-8094-804A92B9C5C0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4246823" y="3426584"/>
            <a:ext cx="412432" cy="392793"/>
          </a:xfrm>
          <a:prstGeom prst="rect">
            <a:avLst/>
          </a:prstGeom>
        </p:spPr>
      </p:pic>
      <p:pic>
        <p:nvPicPr>
          <p:cNvPr id="57" name="Imagen 56">
            <a:extLst>
              <a:ext uri="{FF2B5EF4-FFF2-40B4-BE49-F238E27FC236}">
                <a16:creationId xmlns:a16="http://schemas.microsoft.com/office/drawing/2014/main" id="{C72DD289-8B24-22DF-973E-444260501289}"/>
              </a:ext>
            </a:extLst>
          </p:cNvPr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5227602" y="3441551"/>
            <a:ext cx="235675" cy="353513"/>
          </a:xfrm>
          <a:prstGeom prst="rect">
            <a:avLst/>
          </a:prstGeom>
        </p:spPr>
      </p:pic>
      <p:pic>
        <p:nvPicPr>
          <p:cNvPr id="59" name="Imagen 58">
            <a:extLst>
              <a:ext uri="{FF2B5EF4-FFF2-40B4-BE49-F238E27FC236}">
                <a16:creationId xmlns:a16="http://schemas.microsoft.com/office/drawing/2014/main" id="{C6B5425D-2FEF-66B7-08BA-7B3203AC198A}"/>
              </a:ext>
            </a:extLst>
          </p:cNvPr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021696" y="3449034"/>
            <a:ext cx="314234" cy="333874"/>
          </a:xfrm>
          <a:prstGeom prst="rect">
            <a:avLst/>
          </a:prstGeom>
        </p:spPr>
      </p:pic>
      <p:pic>
        <p:nvPicPr>
          <p:cNvPr id="61" name="Imagen 60">
            <a:extLst>
              <a:ext uri="{FF2B5EF4-FFF2-40B4-BE49-F238E27FC236}">
                <a16:creationId xmlns:a16="http://schemas.microsoft.com/office/drawing/2014/main" id="{881006BA-3D29-A5A1-2307-0132B797C502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55113" y="3449034"/>
            <a:ext cx="382973" cy="333874"/>
          </a:xfrm>
          <a:prstGeom prst="rect">
            <a:avLst/>
          </a:prstGeom>
        </p:spPr>
      </p:pic>
      <p:pic>
        <p:nvPicPr>
          <p:cNvPr id="63" name="Imagen 62">
            <a:extLst>
              <a:ext uri="{FF2B5EF4-FFF2-40B4-BE49-F238E27FC236}">
                <a16:creationId xmlns:a16="http://schemas.microsoft.com/office/drawing/2014/main" id="{2C99AF95-3EF6-EF45-1C83-9951B61E9D47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7740315" y="3475227"/>
            <a:ext cx="382973" cy="265135"/>
          </a:xfrm>
          <a:prstGeom prst="rect">
            <a:avLst/>
          </a:prstGeom>
        </p:spPr>
      </p:pic>
      <p:pic>
        <p:nvPicPr>
          <p:cNvPr id="65" name="Imagen 64">
            <a:extLst>
              <a:ext uri="{FF2B5EF4-FFF2-40B4-BE49-F238E27FC236}">
                <a16:creationId xmlns:a16="http://schemas.microsoft.com/office/drawing/2014/main" id="{54B1F870-1395-48E5-62B0-19C1333E2CDD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8619865" y="3456518"/>
            <a:ext cx="382973" cy="314234"/>
          </a:xfrm>
          <a:prstGeom prst="rect">
            <a:avLst/>
          </a:prstGeom>
        </p:spPr>
      </p:pic>
      <p:pic>
        <p:nvPicPr>
          <p:cNvPr id="67" name="Imagen 66">
            <a:extLst>
              <a:ext uri="{FF2B5EF4-FFF2-40B4-BE49-F238E27FC236}">
                <a16:creationId xmlns:a16="http://schemas.microsoft.com/office/drawing/2014/main" id="{233EB75F-7809-3A20-94D4-543068126405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2534081" y="2626018"/>
            <a:ext cx="441892" cy="353513"/>
          </a:xfrm>
          <a:prstGeom prst="rect">
            <a:avLst/>
          </a:prstGeom>
        </p:spPr>
      </p:pic>
      <p:pic>
        <p:nvPicPr>
          <p:cNvPr id="69" name="Imagen 68">
            <a:extLst>
              <a:ext uri="{FF2B5EF4-FFF2-40B4-BE49-F238E27FC236}">
                <a16:creationId xmlns:a16="http://schemas.microsoft.com/office/drawing/2014/main" id="{381CCBEF-A5BB-6B13-5D77-42032C1647CE}"/>
              </a:ext>
            </a:extLst>
          </p:cNvPr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3461115" y="2602816"/>
            <a:ext cx="284774" cy="353513"/>
          </a:xfrm>
          <a:prstGeom prst="rect">
            <a:avLst/>
          </a:prstGeom>
        </p:spPr>
      </p:pic>
      <p:pic>
        <p:nvPicPr>
          <p:cNvPr id="71" name="Imagen 70">
            <a:extLst>
              <a:ext uri="{FF2B5EF4-FFF2-40B4-BE49-F238E27FC236}">
                <a16:creationId xmlns:a16="http://schemas.microsoft.com/office/drawing/2014/main" id="{90BBE2E5-7CEC-4FFD-9CD9-1B5D542990EE}"/>
              </a:ext>
            </a:extLst>
          </p:cNvPr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4259326" y="2591591"/>
            <a:ext cx="382973" cy="382973"/>
          </a:xfrm>
          <a:prstGeom prst="rect">
            <a:avLst/>
          </a:prstGeom>
        </p:spPr>
      </p:pic>
      <p:pic>
        <p:nvPicPr>
          <p:cNvPr id="73" name="Imagen 72">
            <a:extLst>
              <a:ext uri="{FF2B5EF4-FFF2-40B4-BE49-F238E27FC236}">
                <a16:creationId xmlns:a16="http://schemas.microsoft.com/office/drawing/2014/main" id="{FA576C2D-5E9A-B7D2-AF24-E0455B1EC572}"/>
              </a:ext>
            </a:extLst>
          </p:cNvPr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5185919" y="2587849"/>
            <a:ext cx="333874" cy="392793"/>
          </a:xfrm>
          <a:prstGeom prst="rect">
            <a:avLst/>
          </a:prstGeom>
        </p:spPr>
      </p:pic>
      <p:pic>
        <p:nvPicPr>
          <p:cNvPr id="75" name="Imagen 74">
            <a:extLst>
              <a:ext uri="{FF2B5EF4-FFF2-40B4-BE49-F238E27FC236}">
                <a16:creationId xmlns:a16="http://schemas.microsoft.com/office/drawing/2014/main" id="{98B9A5E5-3085-2748-504C-48B3E4E7168E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6013359" y="2587849"/>
            <a:ext cx="333874" cy="392793"/>
          </a:xfrm>
          <a:prstGeom prst="rect">
            <a:avLst/>
          </a:prstGeom>
        </p:spPr>
      </p:pic>
      <p:pic>
        <p:nvPicPr>
          <p:cNvPr id="77" name="Imagen 76">
            <a:extLst>
              <a:ext uri="{FF2B5EF4-FFF2-40B4-BE49-F238E27FC236}">
                <a16:creationId xmlns:a16="http://schemas.microsoft.com/office/drawing/2014/main" id="{E808D17B-2007-BB46-6807-1C358B2B0534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6859281" y="2591591"/>
            <a:ext cx="373153" cy="382973"/>
          </a:xfrm>
          <a:prstGeom prst="rect">
            <a:avLst/>
          </a:prstGeom>
        </p:spPr>
      </p:pic>
      <p:pic>
        <p:nvPicPr>
          <p:cNvPr id="79" name="Imagen 78">
            <a:extLst>
              <a:ext uri="{FF2B5EF4-FFF2-40B4-BE49-F238E27FC236}">
                <a16:creationId xmlns:a16="http://schemas.microsoft.com/office/drawing/2014/main" id="{4B8DCF39-DB11-13E8-7FD6-71470ABD06D0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7744483" y="2591591"/>
            <a:ext cx="373153" cy="382973"/>
          </a:xfrm>
          <a:prstGeom prst="rect">
            <a:avLst/>
          </a:prstGeom>
        </p:spPr>
      </p:pic>
      <p:pic>
        <p:nvPicPr>
          <p:cNvPr id="81" name="Imagen 80">
            <a:extLst>
              <a:ext uri="{FF2B5EF4-FFF2-40B4-BE49-F238E27FC236}">
                <a16:creationId xmlns:a16="http://schemas.microsoft.com/office/drawing/2014/main" id="{3DE0EEBF-A705-048C-C93F-438CC93C5767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8590688" y="2584106"/>
            <a:ext cx="451712" cy="402613"/>
          </a:xfrm>
          <a:prstGeom prst="rect">
            <a:avLst/>
          </a:prstGeom>
        </p:spPr>
      </p:pic>
      <p:pic>
        <p:nvPicPr>
          <p:cNvPr id="83" name="Imagen 82">
            <a:extLst>
              <a:ext uri="{FF2B5EF4-FFF2-40B4-BE49-F238E27FC236}">
                <a16:creationId xmlns:a16="http://schemas.microsoft.com/office/drawing/2014/main" id="{D6D7781B-7CE3-AB6E-1AEA-3258C81375CB}"/>
              </a:ext>
            </a:extLst>
          </p:cNvPr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2559091" y="1762008"/>
            <a:ext cx="382973" cy="382973"/>
          </a:xfrm>
          <a:prstGeom prst="rect">
            <a:avLst/>
          </a:prstGeom>
        </p:spPr>
      </p:pic>
      <p:pic>
        <p:nvPicPr>
          <p:cNvPr id="85" name="Imagen 84">
            <a:extLst>
              <a:ext uri="{FF2B5EF4-FFF2-40B4-BE49-F238E27FC236}">
                <a16:creationId xmlns:a16="http://schemas.microsoft.com/office/drawing/2014/main" id="{BC8A0316-D04E-CFC5-F7F0-47AA020B1A37}"/>
              </a:ext>
            </a:extLst>
          </p:cNvPr>
          <p:cNvPicPr>
            <a:picLocks noChangeAspect="1"/>
          </p:cNvPicPr>
          <p:nvPr/>
        </p:nvPicPr>
        <p:blipFill>
          <a:blip r:embed="rId42"/>
          <a:stretch>
            <a:fillRect/>
          </a:stretch>
        </p:blipFill>
        <p:spPr>
          <a:xfrm>
            <a:off x="3469451" y="1725064"/>
            <a:ext cx="265135" cy="432071"/>
          </a:xfrm>
          <a:prstGeom prst="rect">
            <a:avLst/>
          </a:prstGeom>
        </p:spPr>
      </p:pic>
      <p:pic>
        <p:nvPicPr>
          <p:cNvPr id="87" name="Imagen 86">
            <a:extLst>
              <a:ext uri="{FF2B5EF4-FFF2-40B4-BE49-F238E27FC236}">
                <a16:creationId xmlns:a16="http://schemas.microsoft.com/office/drawing/2014/main" id="{F8E6241F-86F3-736F-DFD6-00A88FEBBD69}"/>
              </a:ext>
            </a:extLst>
          </p:cNvPr>
          <p:cNvPicPr>
            <a:picLocks noChangeAspect="1"/>
          </p:cNvPicPr>
          <p:nvPr/>
        </p:nvPicPr>
        <p:blipFill>
          <a:blip r:embed="rId43"/>
          <a:stretch>
            <a:fillRect/>
          </a:stretch>
        </p:blipFill>
        <p:spPr>
          <a:xfrm>
            <a:off x="4246822" y="1747513"/>
            <a:ext cx="412433" cy="373153"/>
          </a:xfrm>
          <a:prstGeom prst="rect">
            <a:avLst/>
          </a:prstGeom>
        </p:spPr>
      </p:pic>
      <p:pic>
        <p:nvPicPr>
          <p:cNvPr id="89" name="Imagen 88">
            <a:extLst>
              <a:ext uri="{FF2B5EF4-FFF2-40B4-BE49-F238E27FC236}">
                <a16:creationId xmlns:a16="http://schemas.microsoft.com/office/drawing/2014/main" id="{AEC3BD04-6F41-06DB-A97E-231CF0D9E87F}"/>
              </a:ext>
            </a:extLst>
          </p:cNvPr>
          <p:cNvPicPr>
            <a:picLocks noChangeAspect="1"/>
          </p:cNvPicPr>
          <p:nvPr/>
        </p:nvPicPr>
        <p:blipFill>
          <a:blip r:embed="rId44"/>
          <a:stretch>
            <a:fillRect/>
          </a:stretch>
        </p:blipFill>
        <p:spPr>
          <a:xfrm>
            <a:off x="5156739" y="1732546"/>
            <a:ext cx="402613" cy="412433"/>
          </a:xfrm>
          <a:prstGeom prst="rect">
            <a:avLst/>
          </a:prstGeom>
        </p:spPr>
      </p:pic>
      <p:pic>
        <p:nvPicPr>
          <p:cNvPr id="91" name="Imagen 90">
            <a:extLst>
              <a:ext uri="{FF2B5EF4-FFF2-40B4-BE49-F238E27FC236}">
                <a16:creationId xmlns:a16="http://schemas.microsoft.com/office/drawing/2014/main" id="{76433C1A-E9AB-41DF-085A-E7C7995266CC}"/>
              </a:ext>
            </a:extLst>
          </p:cNvPr>
          <p:cNvPicPr>
            <a:picLocks noChangeAspect="1"/>
          </p:cNvPicPr>
          <p:nvPr/>
        </p:nvPicPr>
        <p:blipFill>
          <a:blip r:embed="rId45"/>
          <a:stretch>
            <a:fillRect/>
          </a:stretch>
        </p:blipFill>
        <p:spPr>
          <a:xfrm>
            <a:off x="5980014" y="1740030"/>
            <a:ext cx="412432" cy="392793"/>
          </a:xfrm>
          <a:prstGeom prst="rect">
            <a:avLst/>
          </a:prstGeom>
        </p:spPr>
      </p:pic>
      <p:pic>
        <p:nvPicPr>
          <p:cNvPr id="93" name="Imagen 92">
            <a:extLst>
              <a:ext uri="{FF2B5EF4-FFF2-40B4-BE49-F238E27FC236}">
                <a16:creationId xmlns:a16="http://schemas.microsoft.com/office/drawing/2014/main" id="{EAA6F628-A1BD-1686-E3B3-0C2B6B5A4D1F}"/>
              </a:ext>
            </a:extLst>
          </p:cNvPr>
          <p:cNvPicPr>
            <a:picLocks noChangeAspect="1"/>
          </p:cNvPicPr>
          <p:nvPr/>
        </p:nvPicPr>
        <p:blipFill>
          <a:blip r:embed="rId46"/>
          <a:stretch>
            <a:fillRect/>
          </a:stretch>
        </p:blipFill>
        <p:spPr>
          <a:xfrm>
            <a:off x="6888459" y="1747513"/>
            <a:ext cx="304414" cy="373153"/>
          </a:xfrm>
          <a:prstGeom prst="rect">
            <a:avLst/>
          </a:prstGeom>
        </p:spPr>
      </p:pic>
      <p:pic>
        <p:nvPicPr>
          <p:cNvPr id="95" name="Imagen 94">
            <a:extLst>
              <a:ext uri="{FF2B5EF4-FFF2-40B4-BE49-F238E27FC236}">
                <a16:creationId xmlns:a16="http://schemas.microsoft.com/office/drawing/2014/main" id="{8BD6BA7B-6396-CBB1-BEE8-0F4D22C8A251}"/>
              </a:ext>
            </a:extLst>
          </p:cNvPr>
          <p:cNvPicPr>
            <a:picLocks noChangeAspect="1"/>
          </p:cNvPicPr>
          <p:nvPr/>
        </p:nvPicPr>
        <p:blipFill>
          <a:blip r:embed="rId47"/>
          <a:stretch>
            <a:fillRect/>
          </a:stretch>
        </p:blipFill>
        <p:spPr>
          <a:xfrm>
            <a:off x="7690295" y="1747513"/>
            <a:ext cx="500811" cy="373153"/>
          </a:xfrm>
          <a:prstGeom prst="rect">
            <a:avLst/>
          </a:prstGeom>
        </p:spPr>
      </p:pic>
      <p:pic>
        <p:nvPicPr>
          <p:cNvPr id="97" name="Imagen 96">
            <a:extLst>
              <a:ext uri="{FF2B5EF4-FFF2-40B4-BE49-F238E27FC236}">
                <a16:creationId xmlns:a16="http://schemas.microsoft.com/office/drawing/2014/main" id="{B16A506E-3CB7-6AF3-146C-87F9A07ADA2D}"/>
              </a:ext>
            </a:extLst>
          </p:cNvPr>
          <p:cNvPicPr>
            <a:picLocks noChangeAspect="1"/>
          </p:cNvPicPr>
          <p:nvPr/>
        </p:nvPicPr>
        <p:blipFill>
          <a:blip r:embed="rId48"/>
          <a:stretch>
            <a:fillRect/>
          </a:stretch>
        </p:blipFill>
        <p:spPr>
          <a:xfrm>
            <a:off x="8590688" y="1747513"/>
            <a:ext cx="451712" cy="373153"/>
          </a:xfrm>
          <a:prstGeom prst="rect">
            <a:avLst/>
          </a:prstGeom>
        </p:spPr>
      </p:pic>
      <p:pic>
        <p:nvPicPr>
          <p:cNvPr id="99" name="Imagen 98">
            <a:extLst>
              <a:ext uri="{FF2B5EF4-FFF2-40B4-BE49-F238E27FC236}">
                <a16:creationId xmlns:a16="http://schemas.microsoft.com/office/drawing/2014/main" id="{1E2F0E47-1696-7F6A-EE1D-E328F072DB62}"/>
              </a:ext>
            </a:extLst>
          </p:cNvPr>
          <p:cNvPicPr>
            <a:picLocks noChangeAspect="1"/>
          </p:cNvPicPr>
          <p:nvPr/>
        </p:nvPicPr>
        <p:blipFill>
          <a:blip r:embed="rId49"/>
          <a:stretch>
            <a:fillRect/>
          </a:stretch>
        </p:blipFill>
        <p:spPr>
          <a:xfrm>
            <a:off x="2558893" y="5947545"/>
            <a:ext cx="383441" cy="39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14598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2F2FBDD-424C-34BC-2C97-13538324B2F8}"/>
              </a:ext>
            </a:extLst>
          </p:cNvPr>
          <p:cNvSpPr txBox="1"/>
          <p:nvPr/>
        </p:nvSpPr>
        <p:spPr>
          <a:xfrm>
            <a:off x="986319" y="2631666"/>
            <a:ext cx="7253556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AR" sz="4000" b="0" i="0">
                <a:solidFill>
                  <a:srgbClr val="0F002F"/>
                </a:solidFill>
                <a:effectLst/>
                <a:latin typeface="Pulso" pitchFamily="2" charset="0"/>
              </a:rPr>
              <a:t>Esta es la portada de tu presentación. Este título se escribe en tipografía </a:t>
            </a:r>
            <a:r>
              <a:rPr lang="es-AR" sz="4000" b="1" i="0">
                <a:solidFill>
                  <a:srgbClr val="0F002F"/>
                </a:solidFill>
                <a:effectLst/>
                <a:latin typeface="Pulso" pitchFamily="2" charset="0"/>
              </a:rPr>
              <a:t>Pulso.</a:t>
            </a:r>
            <a:endParaRPr lang="es-AR" sz="4000" b="1">
              <a:solidFill>
                <a:srgbClr val="0F002F"/>
              </a:solidFill>
              <a:latin typeface="Pulso" pitchFamily="2" charset="0"/>
            </a:endParaRP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C2FE719D-4C2C-D970-5AB7-B9894ED2BEE6}"/>
              </a:ext>
            </a:extLst>
          </p:cNvPr>
          <p:cNvSpPr txBox="1"/>
          <p:nvPr/>
        </p:nvSpPr>
        <p:spPr>
          <a:xfrm>
            <a:off x="986319" y="5168113"/>
            <a:ext cx="308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>
                <a:solidFill>
                  <a:srgbClr val="CA8AFD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ABRIL 2023</a:t>
            </a:r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D651A5A1-49BD-D9FE-08E2-193BC131F783}"/>
              </a:ext>
            </a:extLst>
          </p:cNvPr>
          <p:cNvSpPr txBox="1"/>
          <p:nvPr/>
        </p:nvSpPr>
        <p:spPr>
          <a:xfrm>
            <a:off x="997077" y="1871273"/>
            <a:ext cx="308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¡Hola!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D7F7100D-0B30-8FD1-3401-DC5FFD547A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8550" y="4687577"/>
            <a:ext cx="6184900" cy="5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51715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D162C9FF-9229-7C2B-E755-62C8276B69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671" y="6188986"/>
            <a:ext cx="817082" cy="16191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63A97575-7B4E-1939-4539-6F669A8CCCEC}"/>
              </a:ext>
            </a:extLst>
          </p:cNvPr>
          <p:cNvSpPr txBox="1"/>
          <p:nvPr/>
        </p:nvSpPr>
        <p:spPr>
          <a:xfrm>
            <a:off x="5104188" y="1351418"/>
            <a:ext cx="7253556" cy="4659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effectLst/>
                <a:latin typeface="Pulso" pitchFamily="2" charset="0"/>
              </a:rPr>
              <a:t>01.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chemeClr val="bg1"/>
              </a:solidFill>
              <a:effectLst/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02.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03.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04.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chemeClr val="bg1"/>
              </a:solidFill>
              <a:effectLst/>
              <a:latin typeface="Pulso" pitchFamily="2" charset="0"/>
            </a:endParaRPr>
          </a:p>
          <a:p>
            <a:pPr>
              <a:lnSpc>
                <a:spcPct val="150000"/>
              </a:lnSpc>
            </a:pP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05. ¡Break!</a:t>
            </a:r>
          </a:p>
          <a:p>
            <a:pPr>
              <a:lnSpc>
                <a:spcPct val="150000"/>
              </a:lnSpc>
            </a:pP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06.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07.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  <a:p>
            <a:pPr>
              <a:lnSpc>
                <a:spcPct val="150000"/>
              </a:lnSpc>
            </a:pPr>
            <a:r>
              <a:rPr lang="es-AR" sz="2000" dirty="0">
                <a:solidFill>
                  <a:srgbClr val="CA8AFD"/>
                </a:solidFill>
                <a:latin typeface="Pulso" pitchFamily="2" charset="0"/>
              </a:rPr>
              <a:t>08.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Item</a:t>
            </a:r>
            <a:r>
              <a:rPr lang="es-AR" sz="2000" dirty="0">
                <a:solidFill>
                  <a:schemeClr val="bg1"/>
                </a:solidFill>
                <a:effectLst/>
                <a:latin typeface="Pulso" pitchFamily="2" charset="0"/>
              </a:rPr>
              <a:t> </a:t>
            </a:r>
            <a:r>
              <a:rPr lang="es-AR" sz="2000" dirty="0" err="1">
                <a:solidFill>
                  <a:schemeClr val="bg1"/>
                </a:solidFill>
                <a:effectLst/>
                <a:latin typeface="Pulso" pitchFamily="2" charset="0"/>
              </a:rPr>
              <a:t>xxx</a:t>
            </a:r>
            <a:endParaRPr lang="es-AR" sz="2000" dirty="0">
              <a:solidFill>
                <a:srgbClr val="CA8AFD"/>
              </a:solidFill>
              <a:latin typeface="Pulso" pitchFamily="2" charset="0"/>
            </a:endParaRPr>
          </a:p>
        </p:txBody>
      </p:sp>
      <p:sp>
        <p:nvSpPr>
          <p:cNvPr id="17" name="CuadroTexto 16">
            <a:extLst>
              <a:ext uri="{FF2B5EF4-FFF2-40B4-BE49-F238E27FC236}">
                <a16:creationId xmlns:a16="http://schemas.microsoft.com/office/drawing/2014/main" id="{0C47F1F7-03BB-7BFD-B34E-B6DB0BE91E61}"/>
              </a:ext>
            </a:extLst>
          </p:cNvPr>
          <p:cNvSpPr txBox="1"/>
          <p:nvPr/>
        </p:nvSpPr>
        <p:spPr>
          <a:xfrm>
            <a:off x="401877" y="776460"/>
            <a:ext cx="333081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400" dirty="0">
                <a:solidFill>
                  <a:schemeClr val="bg1"/>
                </a:solidFill>
                <a:latin typeface="Pulso" pitchFamily="2" charset="0"/>
              </a:rPr>
              <a:t>Agenda</a:t>
            </a:r>
            <a:endParaRPr lang="es-AR" sz="2400" dirty="0">
              <a:solidFill>
                <a:schemeClr val="bg1"/>
              </a:solidFill>
              <a:effectLst/>
              <a:latin typeface="Pulso" pitchFamily="2" charset="0"/>
            </a:endParaRPr>
          </a:p>
          <a:p>
            <a:br>
              <a:rPr lang="es-AR" sz="2400" dirty="0">
                <a:solidFill>
                  <a:schemeClr val="bg1"/>
                </a:solidFill>
                <a:latin typeface="Pulso Light" pitchFamily="2" charset="0"/>
              </a:rPr>
            </a:br>
            <a:endParaRPr lang="es-AR" sz="2400" dirty="0">
              <a:solidFill>
                <a:schemeClr val="bg1"/>
              </a:solidFill>
              <a:latin typeface="Pulso Light" pitchFamily="2" charset="0"/>
            </a:endParaRPr>
          </a:p>
        </p:txBody>
      </p:sp>
      <p:cxnSp>
        <p:nvCxnSpPr>
          <p:cNvPr id="19" name="Conector recto 18">
            <a:extLst>
              <a:ext uri="{FF2B5EF4-FFF2-40B4-BE49-F238E27FC236}">
                <a16:creationId xmlns:a16="http://schemas.microsoft.com/office/drawing/2014/main" id="{EAFCD843-827E-0823-6BA8-1585ED0AEB5E}"/>
              </a:ext>
            </a:extLst>
          </p:cNvPr>
          <p:cNvCxnSpPr/>
          <p:nvPr/>
        </p:nvCxnSpPr>
        <p:spPr>
          <a:xfrm>
            <a:off x="5198301" y="3429000"/>
            <a:ext cx="57744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Conector recto 19">
            <a:extLst>
              <a:ext uri="{FF2B5EF4-FFF2-40B4-BE49-F238E27FC236}">
                <a16:creationId xmlns:a16="http://schemas.microsoft.com/office/drawing/2014/main" id="{9810BAFB-3A78-CB33-0932-0BA1AA016197}"/>
              </a:ext>
            </a:extLst>
          </p:cNvPr>
          <p:cNvCxnSpPr/>
          <p:nvPr/>
        </p:nvCxnSpPr>
        <p:spPr>
          <a:xfrm>
            <a:off x="5198301" y="4395592"/>
            <a:ext cx="5774499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85106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n 8">
            <a:extLst>
              <a:ext uri="{FF2B5EF4-FFF2-40B4-BE49-F238E27FC236}">
                <a16:creationId xmlns:a16="http://schemas.microsoft.com/office/drawing/2014/main" id="{3CFC5543-C3FA-8344-A8F6-27EC50015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85" r="35385"/>
          <a:stretch/>
        </p:blipFill>
        <p:spPr>
          <a:xfrm>
            <a:off x="183927" y="513426"/>
            <a:ext cx="3735814" cy="6175472"/>
          </a:xfrm>
          <a:prstGeom prst="rect">
            <a:avLst/>
          </a:prstGeom>
        </p:spPr>
      </p:pic>
      <p:sp>
        <p:nvSpPr>
          <p:cNvPr id="10" name="Rectángulo 9">
            <a:extLst>
              <a:ext uri="{FF2B5EF4-FFF2-40B4-BE49-F238E27FC236}">
                <a16:creationId xmlns:a16="http://schemas.microsoft.com/office/drawing/2014/main" id="{AA913D77-11A7-1BFB-FDAE-26B29FE7055A}"/>
              </a:ext>
            </a:extLst>
          </p:cNvPr>
          <p:cNvSpPr/>
          <p:nvPr/>
        </p:nvSpPr>
        <p:spPr>
          <a:xfrm>
            <a:off x="178029" y="513426"/>
            <a:ext cx="3741712" cy="6175472"/>
          </a:xfrm>
          <a:prstGeom prst="rect">
            <a:avLst/>
          </a:prstGeom>
          <a:solidFill>
            <a:srgbClr val="7537F4">
              <a:alpha val="6199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B84F96E8-E9EE-1AB4-E274-20EA06EA82EE}"/>
              </a:ext>
            </a:extLst>
          </p:cNvPr>
          <p:cNvSpPr/>
          <p:nvPr/>
        </p:nvSpPr>
        <p:spPr>
          <a:xfrm>
            <a:off x="4677508" y="1348155"/>
            <a:ext cx="6494584" cy="666562"/>
          </a:xfrm>
          <a:prstGeom prst="rect">
            <a:avLst/>
          </a:prstGeom>
          <a:solidFill>
            <a:srgbClr val="CA8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496B62C8-CB4A-165B-F5BA-E2C1027B17B6}"/>
              </a:ext>
            </a:extLst>
          </p:cNvPr>
          <p:cNvSpPr/>
          <p:nvPr/>
        </p:nvSpPr>
        <p:spPr>
          <a:xfrm>
            <a:off x="4677508" y="1832728"/>
            <a:ext cx="6494584" cy="4286718"/>
          </a:xfrm>
          <a:prstGeom prst="rect">
            <a:avLst/>
          </a:prstGeom>
          <a:solidFill>
            <a:srgbClr val="F5F5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" name="Rectángulo 1">
            <a:extLst>
              <a:ext uri="{FF2B5EF4-FFF2-40B4-BE49-F238E27FC236}">
                <a16:creationId xmlns:a16="http://schemas.microsoft.com/office/drawing/2014/main" id="{9B582EA5-D680-7ACF-6CB9-077153970952}"/>
              </a:ext>
            </a:extLst>
          </p:cNvPr>
          <p:cNvSpPr/>
          <p:nvPr/>
        </p:nvSpPr>
        <p:spPr>
          <a:xfrm>
            <a:off x="4677508" y="5678012"/>
            <a:ext cx="4058306" cy="666561"/>
          </a:xfrm>
          <a:prstGeom prst="rect">
            <a:avLst/>
          </a:prstGeom>
          <a:solidFill>
            <a:srgbClr val="0F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986C63C7-BEB6-14D7-AAF7-A39793427B61}"/>
              </a:ext>
            </a:extLst>
          </p:cNvPr>
          <p:cNvSpPr txBox="1"/>
          <p:nvPr/>
        </p:nvSpPr>
        <p:spPr>
          <a:xfrm>
            <a:off x="4881659" y="1438323"/>
            <a:ext cx="3082248" cy="338554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s-AR" sz="16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SUBTÍTULO EN ROBOTO 16 pt.</a:t>
            </a: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13913E8C-6B64-C9FF-E66C-0C4CEE2F471E}"/>
              </a:ext>
            </a:extLst>
          </p:cNvPr>
          <p:cNvSpPr/>
          <p:nvPr/>
        </p:nvSpPr>
        <p:spPr>
          <a:xfrm>
            <a:off x="6246113" y="2977264"/>
            <a:ext cx="3749124" cy="1489741"/>
          </a:xfrm>
          <a:prstGeom prst="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3838"/>
            <a:r>
              <a:rPr lang="es-AR" sz="1800" dirty="0">
                <a:solidFill>
                  <a:schemeClr val="bg2">
                    <a:lumMod val="90000"/>
                  </a:schemeClr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En este </a:t>
            </a:r>
            <a:r>
              <a:rPr lang="es-AR" sz="1800" dirty="0">
                <a:solidFill>
                  <a:schemeClr val="bg2">
                    <a:lumMod val="90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espacio se puede</a:t>
            </a:r>
          </a:p>
          <a:p>
            <a:pPr marL="223838"/>
            <a:r>
              <a:rPr lang="es-AR" sz="1800" dirty="0">
                <a:solidFill>
                  <a:schemeClr val="bg2">
                    <a:lumMod val="90000"/>
                  </a:schemeClr>
                </a:solidFill>
                <a:effectLst/>
                <a:latin typeface="Roboto Light" panose="02000000000000000000" pitchFamily="2" charset="0"/>
                <a:ea typeface="Roboto Light" panose="02000000000000000000" pitchFamily="2" charset="0"/>
              </a:rPr>
              <a:t>colocar el contenido de la diapositiva.</a:t>
            </a:r>
            <a:endParaRPr lang="es-AR" sz="1800" dirty="0">
              <a:solidFill>
                <a:schemeClr val="bg2">
                  <a:lumMod val="90000"/>
                </a:schemeClr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3DAB6EBD-26B0-FABF-806E-135E4EA37189}"/>
              </a:ext>
            </a:extLst>
          </p:cNvPr>
          <p:cNvSpPr txBox="1"/>
          <p:nvPr/>
        </p:nvSpPr>
        <p:spPr>
          <a:xfrm>
            <a:off x="5041252" y="5793182"/>
            <a:ext cx="33308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>
                <a:solidFill>
                  <a:schemeClr val="bg1"/>
                </a:solidFill>
                <a:latin typeface="Pulso Light" pitchFamily="2" charset="0"/>
              </a:rPr>
              <a:t>¡</a:t>
            </a:r>
            <a:r>
              <a:rPr lang="es-AR" err="1">
                <a:solidFill>
                  <a:schemeClr val="bg1"/>
                </a:solidFill>
                <a:latin typeface="Pulso Light" pitchFamily="2" charset="0"/>
              </a:rPr>
              <a:t>Poné</a:t>
            </a:r>
            <a:r>
              <a:rPr lang="es-AR">
                <a:solidFill>
                  <a:schemeClr val="bg1"/>
                </a:solidFill>
                <a:latin typeface="Pulso Light" pitchFamily="2" charset="0"/>
              </a:rPr>
              <a:t> tu destacado o hashtag!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72A50B75-5BB2-AD68-B912-08EE7BC2AA6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89129" y="507105"/>
            <a:ext cx="3741712" cy="6181794"/>
          </a:xfrm>
        </p:spPr>
        <p:txBody>
          <a:bodyPr/>
          <a:lstStyle/>
          <a:p>
            <a:endParaRPr lang="en-US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162C9FF-9229-7C2B-E755-62C8276B69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2671" y="6188986"/>
            <a:ext cx="817082" cy="16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80534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Gráfico 1">
            <a:extLst>
              <a:ext uri="{FF2B5EF4-FFF2-40B4-BE49-F238E27FC236}">
                <a16:creationId xmlns:a16="http://schemas.microsoft.com/office/drawing/2014/main" id="{C55CB54E-56C2-B7CA-327B-5AC29198732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12219708"/>
              </p:ext>
            </p:extLst>
          </p:nvPr>
        </p:nvGraphicFramePr>
        <p:xfrm>
          <a:off x="746562" y="1889695"/>
          <a:ext cx="5602653" cy="373510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4" name="Rectángulo 3">
            <a:extLst>
              <a:ext uri="{FF2B5EF4-FFF2-40B4-BE49-F238E27FC236}">
                <a16:creationId xmlns:a16="http://schemas.microsoft.com/office/drawing/2014/main" id="{14C6806A-3CEA-8470-5107-60EEA2705E7B}"/>
              </a:ext>
            </a:extLst>
          </p:cNvPr>
          <p:cNvSpPr/>
          <p:nvPr/>
        </p:nvSpPr>
        <p:spPr>
          <a:xfrm>
            <a:off x="7653482" y="1560801"/>
            <a:ext cx="3423138" cy="1627393"/>
          </a:xfrm>
          <a:prstGeom prst="rect">
            <a:avLst/>
          </a:prstGeom>
          <a:solidFill>
            <a:srgbClr val="CA8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E35779D4-C4F3-6579-BEFB-B9554340C2B2}"/>
              </a:ext>
            </a:extLst>
          </p:cNvPr>
          <p:cNvSpPr/>
          <p:nvPr/>
        </p:nvSpPr>
        <p:spPr>
          <a:xfrm>
            <a:off x="7653482" y="2045375"/>
            <a:ext cx="3423138" cy="428671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E605CAF6-2FD0-3E24-8EBF-54F7F4C24292}"/>
              </a:ext>
            </a:extLst>
          </p:cNvPr>
          <p:cNvSpPr/>
          <p:nvPr/>
        </p:nvSpPr>
        <p:spPr>
          <a:xfrm>
            <a:off x="7653482" y="6104842"/>
            <a:ext cx="2074052" cy="399414"/>
          </a:xfrm>
          <a:prstGeom prst="rect">
            <a:avLst/>
          </a:prstGeom>
          <a:solidFill>
            <a:srgbClr val="0F00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A58857E2-9108-BC4F-0E42-3F6FAC62452C}"/>
              </a:ext>
            </a:extLst>
          </p:cNvPr>
          <p:cNvSpPr txBox="1"/>
          <p:nvPr/>
        </p:nvSpPr>
        <p:spPr>
          <a:xfrm>
            <a:off x="7823926" y="1644305"/>
            <a:ext cx="325269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6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XXXXXXX</a:t>
            </a:r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7ECFD2A1-FF85-9900-1AAC-2BDDFCBF89FB}"/>
              </a:ext>
            </a:extLst>
          </p:cNvPr>
          <p:cNvSpPr txBox="1"/>
          <p:nvPr/>
        </p:nvSpPr>
        <p:spPr>
          <a:xfrm>
            <a:off x="498289" y="733143"/>
            <a:ext cx="105738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TÍTULO</a:t>
            </a:r>
          </a:p>
        </p:txBody>
      </p:sp>
      <p:sp>
        <p:nvSpPr>
          <p:cNvPr id="9" name="CuadroTexto 8">
            <a:extLst>
              <a:ext uri="{FF2B5EF4-FFF2-40B4-BE49-F238E27FC236}">
                <a16:creationId xmlns:a16="http://schemas.microsoft.com/office/drawing/2014/main" id="{598C9AA5-6F01-46C6-1C5E-D7D8A1B77B96}"/>
              </a:ext>
            </a:extLst>
          </p:cNvPr>
          <p:cNvSpPr txBox="1"/>
          <p:nvPr/>
        </p:nvSpPr>
        <p:spPr>
          <a:xfrm>
            <a:off x="7931649" y="2373330"/>
            <a:ext cx="2630185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1</a:t>
            </a:r>
          </a:p>
          <a:p>
            <a:pPr>
              <a:buClr>
                <a:srgbClr val="CA8AFD"/>
              </a:buClr>
            </a:pPr>
            <a:endParaRPr lang="es-AR" sz="1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2 </a:t>
            </a:r>
          </a:p>
          <a:p>
            <a:pPr>
              <a:buClr>
                <a:srgbClr val="CA8AFD"/>
              </a:buClr>
            </a:pPr>
            <a:endParaRPr lang="es-AR" sz="1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3</a:t>
            </a:r>
          </a:p>
          <a:p>
            <a:pPr>
              <a:buClr>
                <a:srgbClr val="CA8AFD"/>
              </a:buClr>
            </a:pPr>
            <a:endParaRPr lang="es-AR" sz="1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4</a:t>
            </a:r>
          </a:p>
          <a:p>
            <a:pPr>
              <a:buClr>
                <a:srgbClr val="CA8AFD"/>
              </a:buClr>
            </a:pPr>
            <a:endParaRPr lang="es-AR" sz="1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5</a:t>
            </a:r>
          </a:p>
          <a:p>
            <a:pPr>
              <a:buClr>
                <a:srgbClr val="CA8AFD"/>
              </a:buClr>
            </a:pPr>
            <a:endParaRPr lang="es-AR" sz="14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400" err="1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r>
              <a:rPr lang="es-AR" sz="14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 6</a:t>
            </a:r>
          </a:p>
        </p:txBody>
      </p:sp>
    </p:spTree>
    <p:extLst>
      <p:ext uri="{BB962C8B-B14F-4D97-AF65-F5344CB8AC3E}">
        <p14:creationId xmlns:p14="http://schemas.microsoft.com/office/powerpoint/2010/main" val="2979984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7ECFD2A1-FF85-9900-1AAC-2BDDFCBF89FB}"/>
              </a:ext>
            </a:extLst>
          </p:cNvPr>
          <p:cNvSpPr txBox="1"/>
          <p:nvPr/>
        </p:nvSpPr>
        <p:spPr>
          <a:xfrm>
            <a:off x="498288" y="733143"/>
            <a:ext cx="325269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000">
                <a:solidFill>
                  <a:schemeClr val="bg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TÍTULO</a:t>
            </a:r>
          </a:p>
        </p:txBody>
      </p:sp>
      <p:pic>
        <p:nvPicPr>
          <p:cNvPr id="12" name="Imagen 11">
            <a:extLst>
              <a:ext uri="{FF2B5EF4-FFF2-40B4-BE49-F238E27FC236}">
                <a16:creationId xmlns:a16="http://schemas.microsoft.com/office/drawing/2014/main" id="{794B4B09-F109-6217-4BA4-1BE19F2912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9318" y="2175441"/>
            <a:ext cx="3652354" cy="3615831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EEBFB42-A8A7-2593-8B3E-A2C299C765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45445" y="3583306"/>
            <a:ext cx="800100" cy="800100"/>
          </a:xfrm>
          <a:prstGeom prst="rect">
            <a:avLst/>
          </a:prstGeom>
        </p:spPr>
      </p:pic>
      <p:sp>
        <p:nvSpPr>
          <p:cNvPr id="14" name="Elipse 13">
            <a:extLst>
              <a:ext uri="{FF2B5EF4-FFF2-40B4-BE49-F238E27FC236}">
                <a16:creationId xmlns:a16="http://schemas.microsoft.com/office/drawing/2014/main" id="{47D67B1F-A7CE-C61E-93EA-DCA005CEAF10}"/>
              </a:ext>
            </a:extLst>
          </p:cNvPr>
          <p:cNvSpPr/>
          <p:nvPr/>
        </p:nvSpPr>
        <p:spPr>
          <a:xfrm>
            <a:off x="4060146" y="2008515"/>
            <a:ext cx="3945646" cy="3945646"/>
          </a:xfrm>
          <a:prstGeom prst="ellipse">
            <a:avLst/>
          </a:prstGeom>
          <a:noFill/>
          <a:ln>
            <a:solidFill>
              <a:srgbClr val="7537F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C4E343FA-28C1-1C5A-F90F-FFE0EF05F9BB}"/>
              </a:ext>
            </a:extLst>
          </p:cNvPr>
          <p:cNvSpPr/>
          <p:nvPr/>
        </p:nvSpPr>
        <p:spPr>
          <a:xfrm>
            <a:off x="771228" y="1700787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A253D810-21DF-E707-1459-F72B2EA54627}"/>
              </a:ext>
            </a:extLst>
          </p:cNvPr>
          <p:cNvSpPr/>
          <p:nvPr/>
        </p:nvSpPr>
        <p:spPr>
          <a:xfrm>
            <a:off x="771227" y="1655068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7" name="Rectángulo 16">
            <a:extLst>
              <a:ext uri="{FF2B5EF4-FFF2-40B4-BE49-F238E27FC236}">
                <a16:creationId xmlns:a16="http://schemas.microsoft.com/office/drawing/2014/main" id="{ADD0726A-8729-C807-61BB-9B092C85E2BA}"/>
              </a:ext>
            </a:extLst>
          </p:cNvPr>
          <p:cNvSpPr/>
          <p:nvPr/>
        </p:nvSpPr>
        <p:spPr>
          <a:xfrm>
            <a:off x="783754" y="3341697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DCB8412C-F0EA-E524-466E-30915C79E664}"/>
              </a:ext>
            </a:extLst>
          </p:cNvPr>
          <p:cNvSpPr/>
          <p:nvPr/>
        </p:nvSpPr>
        <p:spPr>
          <a:xfrm>
            <a:off x="783753" y="3295978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4B428F25-225B-3014-B30E-236D7A804C32}"/>
              </a:ext>
            </a:extLst>
          </p:cNvPr>
          <p:cNvSpPr/>
          <p:nvPr/>
        </p:nvSpPr>
        <p:spPr>
          <a:xfrm>
            <a:off x="783754" y="4969809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5FE7FD26-BD67-3782-4FE9-178251840427}"/>
              </a:ext>
            </a:extLst>
          </p:cNvPr>
          <p:cNvSpPr/>
          <p:nvPr/>
        </p:nvSpPr>
        <p:spPr>
          <a:xfrm>
            <a:off x="783753" y="4924090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9304C6EA-1FFE-56FA-8D76-AAD60470CF83}"/>
              </a:ext>
            </a:extLst>
          </p:cNvPr>
          <p:cNvSpPr/>
          <p:nvPr/>
        </p:nvSpPr>
        <p:spPr>
          <a:xfrm>
            <a:off x="8879784" y="1693821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2" name="Rectángulo 21">
            <a:extLst>
              <a:ext uri="{FF2B5EF4-FFF2-40B4-BE49-F238E27FC236}">
                <a16:creationId xmlns:a16="http://schemas.microsoft.com/office/drawing/2014/main" id="{3EB81162-2B9E-D001-02F4-D383BDA4DA38}"/>
              </a:ext>
            </a:extLst>
          </p:cNvPr>
          <p:cNvSpPr/>
          <p:nvPr/>
        </p:nvSpPr>
        <p:spPr>
          <a:xfrm>
            <a:off x="8879783" y="1648102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3" name="Rectángulo 22">
            <a:extLst>
              <a:ext uri="{FF2B5EF4-FFF2-40B4-BE49-F238E27FC236}">
                <a16:creationId xmlns:a16="http://schemas.microsoft.com/office/drawing/2014/main" id="{AEB2CE09-718D-848E-D5B0-A5FAA2F9A20B}"/>
              </a:ext>
            </a:extLst>
          </p:cNvPr>
          <p:cNvSpPr/>
          <p:nvPr/>
        </p:nvSpPr>
        <p:spPr>
          <a:xfrm>
            <a:off x="8892310" y="3334731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Rectángulo 23">
            <a:extLst>
              <a:ext uri="{FF2B5EF4-FFF2-40B4-BE49-F238E27FC236}">
                <a16:creationId xmlns:a16="http://schemas.microsoft.com/office/drawing/2014/main" id="{300B659E-7EA8-EFDF-103A-41479ED36F58}"/>
              </a:ext>
            </a:extLst>
          </p:cNvPr>
          <p:cNvSpPr/>
          <p:nvPr/>
        </p:nvSpPr>
        <p:spPr>
          <a:xfrm>
            <a:off x="8892309" y="3289012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5" name="Rectángulo 24">
            <a:extLst>
              <a:ext uri="{FF2B5EF4-FFF2-40B4-BE49-F238E27FC236}">
                <a16:creationId xmlns:a16="http://schemas.microsoft.com/office/drawing/2014/main" id="{FBE5C9CE-2969-7C0C-15A7-469B34060EF2}"/>
              </a:ext>
            </a:extLst>
          </p:cNvPr>
          <p:cNvSpPr/>
          <p:nvPr/>
        </p:nvSpPr>
        <p:spPr>
          <a:xfrm>
            <a:off x="8892310" y="4962843"/>
            <a:ext cx="2557059" cy="1374765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6" name="Rectángulo 25">
            <a:extLst>
              <a:ext uri="{FF2B5EF4-FFF2-40B4-BE49-F238E27FC236}">
                <a16:creationId xmlns:a16="http://schemas.microsoft.com/office/drawing/2014/main" id="{4D0CCB5E-721F-0DF0-A74D-4FB43A5B267F}"/>
              </a:ext>
            </a:extLst>
          </p:cNvPr>
          <p:cNvSpPr/>
          <p:nvPr/>
        </p:nvSpPr>
        <p:spPr>
          <a:xfrm>
            <a:off x="8892309" y="4917124"/>
            <a:ext cx="2557071" cy="100356"/>
          </a:xfrm>
          <a:prstGeom prst="rect">
            <a:avLst/>
          </a:prstGeom>
          <a:solidFill>
            <a:srgbClr val="7537F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7" name="CuadroTexto 26">
            <a:extLst>
              <a:ext uri="{FF2B5EF4-FFF2-40B4-BE49-F238E27FC236}">
                <a16:creationId xmlns:a16="http://schemas.microsoft.com/office/drawing/2014/main" id="{9A797A48-6673-659C-F843-7C5AFA8E05D6}"/>
              </a:ext>
            </a:extLst>
          </p:cNvPr>
          <p:cNvSpPr txBox="1"/>
          <p:nvPr/>
        </p:nvSpPr>
        <p:spPr>
          <a:xfrm>
            <a:off x="872328" y="1999552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28" name="CuadroTexto 27">
            <a:extLst>
              <a:ext uri="{FF2B5EF4-FFF2-40B4-BE49-F238E27FC236}">
                <a16:creationId xmlns:a16="http://schemas.microsoft.com/office/drawing/2014/main" id="{12A783F6-14E4-D0DC-1DEA-5A17BBEA3160}"/>
              </a:ext>
            </a:extLst>
          </p:cNvPr>
          <p:cNvSpPr txBox="1"/>
          <p:nvPr/>
        </p:nvSpPr>
        <p:spPr>
          <a:xfrm>
            <a:off x="872328" y="3625511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29" name="CuadroTexto 28">
            <a:extLst>
              <a:ext uri="{FF2B5EF4-FFF2-40B4-BE49-F238E27FC236}">
                <a16:creationId xmlns:a16="http://schemas.microsoft.com/office/drawing/2014/main" id="{665161F8-72B8-1173-5974-77C43BBE0512}"/>
              </a:ext>
            </a:extLst>
          </p:cNvPr>
          <p:cNvSpPr txBox="1"/>
          <p:nvPr/>
        </p:nvSpPr>
        <p:spPr>
          <a:xfrm>
            <a:off x="951913" y="5208119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30" name="CuadroTexto 29">
            <a:extLst>
              <a:ext uri="{FF2B5EF4-FFF2-40B4-BE49-F238E27FC236}">
                <a16:creationId xmlns:a16="http://schemas.microsoft.com/office/drawing/2014/main" id="{3BAE574A-8066-7D01-F927-130BACAACFDF}"/>
              </a:ext>
            </a:extLst>
          </p:cNvPr>
          <p:cNvSpPr txBox="1"/>
          <p:nvPr/>
        </p:nvSpPr>
        <p:spPr>
          <a:xfrm>
            <a:off x="8970017" y="2043039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31" name="CuadroTexto 30">
            <a:extLst>
              <a:ext uri="{FF2B5EF4-FFF2-40B4-BE49-F238E27FC236}">
                <a16:creationId xmlns:a16="http://schemas.microsoft.com/office/drawing/2014/main" id="{071689D3-3611-E560-7E4D-E233202A20A1}"/>
              </a:ext>
            </a:extLst>
          </p:cNvPr>
          <p:cNvSpPr txBox="1"/>
          <p:nvPr/>
        </p:nvSpPr>
        <p:spPr>
          <a:xfrm>
            <a:off x="8970017" y="3668998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32" name="CuadroTexto 31">
            <a:extLst>
              <a:ext uri="{FF2B5EF4-FFF2-40B4-BE49-F238E27FC236}">
                <a16:creationId xmlns:a16="http://schemas.microsoft.com/office/drawing/2014/main" id="{F460D852-5FBE-CED9-6EAC-AC9E43777DA5}"/>
              </a:ext>
            </a:extLst>
          </p:cNvPr>
          <p:cNvSpPr txBox="1"/>
          <p:nvPr/>
        </p:nvSpPr>
        <p:spPr>
          <a:xfrm>
            <a:off x="9049602" y="5251606"/>
            <a:ext cx="2072155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 b="1">
                <a:solidFill>
                  <a:srgbClr val="4014A1"/>
                </a:solidFill>
                <a:latin typeface="Pulso Light" pitchFamily="2" charset="0"/>
              </a:rPr>
              <a:t>Acá hay un título</a:t>
            </a:r>
          </a:p>
          <a:p>
            <a:pPr algn="l"/>
            <a:endParaRPr lang="es-AR" sz="1200">
              <a:solidFill>
                <a:schemeClr val="tx1">
                  <a:lumMod val="50000"/>
                  <a:lumOff val="50000"/>
                </a:schemeClr>
              </a:solidFill>
              <a:effectLst/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</a:rPr>
              <a:t>Acá hay un texto más largo</a:t>
            </a:r>
          </a:p>
          <a:p>
            <a:pPr algn="l"/>
            <a:r>
              <a:rPr lang="es-AR" sz="120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Roboto" panose="02000000000000000000" pitchFamily="2" charset="0"/>
                <a:ea typeface="Roboto" panose="02000000000000000000" pitchFamily="2" charset="0"/>
              </a:rPr>
              <a:t>Explicativo.</a:t>
            </a:r>
            <a:endParaRPr lang="es-AR" sz="2400" b="1">
              <a:solidFill>
                <a:schemeClr val="bg1"/>
              </a:solidFill>
              <a:latin typeface="Pulso Light" pitchFamily="2" charset="0"/>
            </a:endParaRPr>
          </a:p>
        </p:txBody>
      </p:sp>
      <p:sp>
        <p:nvSpPr>
          <p:cNvPr id="2" name="Marcador de posición de imagen 1">
            <a:extLst>
              <a:ext uri="{FF2B5EF4-FFF2-40B4-BE49-F238E27FC236}">
                <a16:creationId xmlns:a16="http://schemas.microsoft.com/office/drawing/2014/main" id="{3301D8F9-92B8-B1AF-45B7-A0247038EFD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98133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uadroTexto 9">
            <a:extLst>
              <a:ext uri="{FF2B5EF4-FFF2-40B4-BE49-F238E27FC236}">
                <a16:creationId xmlns:a16="http://schemas.microsoft.com/office/drawing/2014/main" id="{7ECFD2A1-FF85-9900-1AAC-2BDDFCBF89FB}"/>
              </a:ext>
            </a:extLst>
          </p:cNvPr>
          <p:cNvSpPr txBox="1"/>
          <p:nvPr/>
        </p:nvSpPr>
        <p:spPr>
          <a:xfrm>
            <a:off x="774635" y="733143"/>
            <a:ext cx="3252693" cy="400110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algn="l"/>
            <a:r>
              <a:rPr lang="es-AR" sz="2000" dirty="0">
                <a:solidFill>
                  <a:schemeClr val="bg1"/>
                </a:solidFill>
                <a:latin typeface="Roboto Light"/>
                <a:ea typeface="Roboto Light"/>
                <a:cs typeface="Roboto Light"/>
              </a:rPr>
              <a:t>ROADMAP</a:t>
            </a:r>
            <a:endParaRPr lang="es-AR" sz="2000" dirty="0">
              <a:solidFill>
                <a:schemeClr val="bg1"/>
              </a:solidFill>
              <a:latin typeface="Roboto Light" panose="02000000000000000000" pitchFamily="2" charset="0"/>
              <a:ea typeface="Roboto Light" panose="02000000000000000000" pitchFamily="2" charset="0"/>
            </a:endParaRPr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96D2F202-2DFD-7A7D-C6A0-91AC38C947AD}"/>
              </a:ext>
            </a:extLst>
          </p:cNvPr>
          <p:cNvSpPr/>
          <p:nvPr/>
        </p:nvSpPr>
        <p:spPr>
          <a:xfrm>
            <a:off x="192067" y="3081402"/>
            <a:ext cx="2475977" cy="22546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A4687173-875C-61FD-5CF1-65084ACF9442}"/>
              </a:ext>
            </a:extLst>
          </p:cNvPr>
          <p:cNvSpPr/>
          <p:nvPr/>
        </p:nvSpPr>
        <p:spPr>
          <a:xfrm>
            <a:off x="2179529" y="3081402"/>
            <a:ext cx="1164920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3" name="Rectángulo 12">
            <a:extLst>
              <a:ext uri="{FF2B5EF4-FFF2-40B4-BE49-F238E27FC236}">
                <a16:creationId xmlns:a16="http://schemas.microsoft.com/office/drawing/2014/main" id="{557614AA-A179-E2CF-60C9-07EDC7D4D4A4}"/>
              </a:ext>
            </a:extLst>
          </p:cNvPr>
          <p:cNvSpPr/>
          <p:nvPr/>
        </p:nvSpPr>
        <p:spPr>
          <a:xfrm>
            <a:off x="3344449" y="3306870"/>
            <a:ext cx="1164920" cy="225468"/>
          </a:xfrm>
          <a:prstGeom prst="rect">
            <a:avLst/>
          </a:prstGeom>
          <a:solidFill>
            <a:srgbClr val="CA8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id="{1022560E-93B4-7916-3730-4AC9FB124D0B}"/>
              </a:ext>
            </a:extLst>
          </p:cNvPr>
          <p:cNvSpPr/>
          <p:nvPr/>
        </p:nvSpPr>
        <p:spPr>
          <a:xfrm>
            <a:off x="4509369" y="3532338"/>
            <a:ext cx="1164920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id="{1AB14DC8-849D-1DD7-D095-1BC116A46D6A}"/>
              </a:ext>
            </a:extLst>
          </p:cNvPr>
          <p:cNvSpPr/>
          <p:nvPr/>
        </p:nvSpPr>
        <p:spPr>
          <a:xfrm>
            <a:off x="5674289" y="3757806"/>
            <a:ext cx="1164920" cy="225468"/>
          </a:xfrm>
          <a:prstGeom prst="rect">
            <a:avLst/>
          </a:prstGeom>
          <a:solidFill>
            <a:srgbClr val="CA8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6" name="Rectángulo 15">
            <a:extLst>
              <a:ext uri="{FF2B5EF4-FFF2-40B4-BE49-F238E27FC236}">
                <a16:creationId xmlns:a16="http://schemas.microsoft.com/office/drawing/2014/main" id="{6693DE3B-2C03-CD29-F10F-BF93C3C0B1F6}"/>
              </a:ext>
            </a:extLst>
          </p:cNvPr>
          <p:cNvSpPr/>
          <p:nvPr/>
        </p:nvSpPr>
        <p:spPr>
          <a:xfrm>
            <a:off x="6839209" y="3532338"/>
            <a:ext cx="1164920" cy="626302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2727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E2C0A375-A3A8-FD43-4CB3-3BDBDC2B2471}"/>
              </a:ext>
            </a:extLst>
          </p:cNvPr>
          <p:cNvSpPr/>
          <p:nvPr/>
        </p:nvSpPr>
        <p:spPr>
          <a:xfrm>
            <a:off x="8004129" y="3757806"/>
            <a:ext cx="1164920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2B87A1BF-803B-7F1C-2161-3246F0D99895}"/>
              </a:ext>
            </a:extLst>
          </p:cNvPr>
          <p:cNvSpPr/>
          <p:nvPr/>
        </p:nvSpPr>
        <p:spPr>
          <a:xfrm>
            <a:off x="9169049" y="3983274"/>
            <a:ext cx="1164920" cy="225468"/>
          </a:xfrm>
          <a:prstGeom prst="rect">
            <a:avLst/>
          </a:prstGeom>
          <a:solidFill>
            <a:srgbClr val="CA8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FB6D3531-1946-D8A8-23D7-C00EA2FEFEC5}"/>
              </a:ext>
            </a:extLst>
          </p:cNvPr>
          <p:cNvSpPr/>
          <p:nvPr/>
        </p:nvSpPr>
        <p:spPr>
          <a:xfrm>
            <a:off x="10333969" y="3983274"/>
            <a:ext cx="1164920" cy="225468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24" name="CuadroTexto 23">
            <a:extLst>
              <a:ext uri="{FF2B5EF4-FFF2-40B4-BE49-F238E27FC236}">
                <a16:creationId xmlns:a16="http://schemas.microsoft.com/office/drawing/2014/main" id="{ED8E0EF4-58F3-C50C-CEED-FCE4B6D33881}"/>
              </a:ext>
            </a:extLst>
          </p:cNvPr>
          <p:cNvSpPr txBox="1"/>
          <p:nvPr/>
        </p:nvSpPr>
        <p:spPr>
          <a:xfrm>
            <a:off x="224963" y="2762069"/>
            <a:ext cx="5466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dirty="0">
                <a:solidFill>
                  <a:schemeClr val="bg1">
                    <a:lumMod val="50000"/>
                  </a:schemeClr>
                </a:solidFill>
                <a:latin typeface="Roboto Medium" panose="02000000000000000000" pitchFamily="2" charset="0"/>
                <a:ea typeface="Roboto Medium" panose="02000000000000000000" pitchFamily="2" charset="0"/>
              </a:rPr>
              <a:t>2022</a:t>
            </a:r>
          </a:p>
        </p:txBody>
      </p:sp>
      <p:cxnSp>
        <p:nvCxnSpPr>
          <p:cNvPr id="26" name="Conector recto 25">
            <a:extLst>
              <a:ext uri="{FF2B5EF4-FFF2-40B4-BE49-F238E27FC236}">
                <a16:creationId xmlns:a16="http://schemas.microsoft.com/office/drawing/2014/main" id="{A2A7E227-7C20-F453-52F2-9A93B0F6258C}"/>
              </a:ext>
            </a:extLst>
          </p:cNvPr>
          <p:cNvCxnSpPr/>
          <p:nvPr/>
        </p:nvCxnSpPr>
        <p:spPr>
          <a:xfrm>
            <a:off x="2761989" y="3306869"/>
            <a:ext cx="0" cy="1252800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 recto 26">
            <a:extLst>
              <a:ext uri="{FF2B5EF4-FFF2-40B4-BE49-F238E27FC236}">
                <a16:creationId xmlns:a16="http://schemas.microsoft.com/office/drawing/2014/main" id="{6BD4D258-D69F-8B2F-377D-7E797428C9DC}"/>
              </a:ext>
            </a:extLst>
          </p:cNvPr>
          <p:cNvCxnSpPr>
            <a:cxnSpLocks/>
          </p:cNvCxnSpPr>
          <p:nvPr/>
        </p:nvCxnSpPr>
        <p:spPr>
          <a:xfrm>
            <a:off x="3926909" y="3518768"/>
            <a:ext cx="0" cy="1040901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Conector recto 28">
            <a:extLst>
              <a:ext uri="{FF2B5EF4-FFF2-40B4-BE49-F238E27FC236}">
                <a16:creationId xmlns:a16="http://schemas.microsoft.com/office/drawing/2014/main" id="{4D4184C0-869B-4E0B-E6F6-1CBD9BBAE169}"/>
              </a:ext>
            </a:extLst>
          </p:cNvPr>
          <p:cNvCxnSpPr/>
          <p:nvPr/>
        </p:nvCxnSpPr>
        <p:spPr>
          <a:xfrm>
            <a:off x="5091829" y="3721370"/>
            <a:ext cx="0" cy="1252800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 recto 29">
            <a:extLst>
              <a:ext uri="{FF2B5EF4-FFF2-40B4-BE49-F238E27FC236}">
                <a16:creationId xmlns:a16="http://schemas.microsoft.com/office/drawing/2014/main" id="{1B73805C-996C-17AF-F680-C6C5C0F14B4D}"/>
              </a:ext>
            </a:extLst>
          </p:cNvPr>
          <p:cNvCxnSpPr>
            <a:cxnSpLocks/>
          </p:cNvCxnSpPr>
          <p:nvPr/>
        </p:nvCxnSpPr>
        <p:spPr>
          <a:xfrm>
            <a:off x="6256749" y="3958321"/>
            <a:ext cx="0" cy="1040901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Cohete en Apple iOS 15.4">
            <a:extLst>
              <a:ext uri="{FF2B5EF4-FFF2-40B4-BE49-F238E27FC236}">
                <a16:creationId xmlns:a16="http://schemas.microsoft.com/office/drawing/2014/main" id="{6DCE136A-3972-6F27-9984-F4A623C997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11334" y="3618550"/>
            <a:ext cx="420668" cy="4206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CuadroTexto 30">
            <a:extLst>
              <a:ext uri="{FF2B5EF4-FFF2-40B4-BE49-F238E27FC236}">
                <a16:creationId xmlns:a16="http://schemas.microsoft.com/office/drawing/2014/main" id="{8B01BD6F-A9E4-2F60-6C5E-8E76CBCF33CB}"/>
              </a:ext>
            </a:extLst>
          </p:cNvPr>
          <p:cNvSpPr txBox="1"/>
          <p:nvPr/>
        </p:nvSpPr>
        <p:spPr>
          <a:xfrm>
            <a:off x="7020868" y="4249544"/>
            <a:ext cx="12222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err="1">
                <a:solidFill>
                  <a:srgbClr val="4014A1"/>
                </a:solidFill>
                <a:latin typeface="Pulso Light" pitchFamily="2" charset="0"/>
              </a:rPr>
              <a:t>Kick</a:t>
            </a:r>
            <a:r>
              <a:rPr lang="es-AR">
                <a:solidFill>
                  <a:srgbClr val="4014A1"/>
                </a:solidFill>
                <a:latin typeface="Pulso Light" pitchFamily="2" charset="0"/>
              </a:rPr>
              <a:t> off</a:t>
            </a:r>
            <a:endParaRPr lang="es-AR">
              <a:solidFill>
                <a:schemeClr val="bg1"/>
              </a:solidFill>
              <a:latin typeface="Pulso Light" pitchFamily="2" charset="0"/>
            </a:endParaRPr>
          </a:p>
        </p:txBody>
      </p:sp>
      <p:cxnSp>
        <p:nvCxnSpPr>
          <p:cNvPr id="32" name="Conector recto 31">
            <a:extLst>
              <a:ext uri="{FF2B5EF4-FFF2-40B4-BE49-F238E27FC236}">
                <a16:creationId xmlns:a16="http://schemas.microsoft.com/office/drawing/2014/main" id="{EDCEEEDE-C730-0EE3-F2B5-FC4EE83491BA}"/>
              </a:ext>
            </a:extLst>
          </p:cNvPr>
          <p:cNvCxnSpPr/>
          <p:nvPr/>
        </p:nvCxnSpPr>
        <p:spPr>
          <a:xfrm>
            <a:off x="8544834" y="3971791"/>
            <a:ext cx="0" cy="1252800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 recto 32">
            <a:extLst>
              <a:ext uri="{FF2B5EF4-FFF2-40B4-BE49-F238E27FC236}">
                <a16:creationId xmlns:a16="http://schemas.microsoft.com/office/drawing/2014/main" id="{96610D41-BF23-741B-C0F9-8EF5BC752753}"/>
              </a:ext>
            </a:extLst>
          </p:cNvPr>
          <p:cNvCxnSpPr>
            <a:cxnSpLocks/>
          </p:cNvCxnSpPr>
          <p:nvPr/>
        </p:nvCxnSpPr>
        <p:spPr>
          <a:xfrm>
            <a:off x="9709754" y="4208742"/>
            <a:ext cx="0" cy="1040901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Conector recto 33">
            <a:extLst>
              <a:ext uri="{FF2B5EF4-FFF2-40B4-BE49-F238E27FC236}">
                <a16:creationId xmlns:a16="http://schemas.microsoft.com/office/drawing/2014/main" id="{B55A89D4-29DD-E29A-13B1-15FF6C6C4E73}"/>
              </a:ext>
            </a:extLst>
          </p:cNvPr>
          <p:cNvCxnSpPr>
            <a:cxnSpLocks/>
          </p:cNvCxnSpPr>
          <p:nvPr/>
        </p:nvCxnSpPr>
        <p:spPr>
          <a:xfrm>
            <a:off x="10916429" y="4208742"/>
            <a:ext cx="0" cy="1040901"/>
          </a:xfrm>
          <a:prstGeom prst="line">
            <a:avLst/>
          </a:prstGeom>
          <a:ln w="12700">
            <a:solidFill>
              <a:srgbClr val="4014A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CuadroTexto 34">
            <a:extLst>
              <a:ext uri="{FF2B5EF4-FFF2-40B4-BE49-F238E27FC236}">
                <a16:creationId xmlns:a16="http://schemas.microsoft.com/office/drawing/2014/main" id="{66924416-C9E9-F2AC-E1A0-1CF83DA7F329}"/>
              </a:ext>
            </a:extLst>
          </p:cNvPr>
          <p:cNvSpPr txBox="1"/>
          <p:nvPr/>
        </p:nvSpPr>
        <p:spPr>
          <a:xfrm>
            <a:off x="2400982" y="2762070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36" name="CuadroTexto 35">
            <a:extLst>
              <a:ext uri="{FF2B5EF4-FFF2-40B4-BE49-F238E27FC236}">
                <a16:creationId xmlns:a16="http://schemas.microsoft.com/office/drawing/2014/main" id="{9A933C18-40CF-DAB7-A246-BEF3DBE1A26D}"/>
              </a:ext>
            </a:extLst>
          </p:cNvPr>
          <p:cNvSpPr txBox="1"/>
          <p:nvPr/>
        </p:nvSpPr>
        <p:spPr>
          <a:xfrm>
            <a:off x="3586698" y="3005754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37" name="CuadroTexto 36">
            <a:extLst>
              <a:ext uri="{FF2B5EF4-FFF2-40B4-BE49-F238E27FC236}">
                <a16:creationId xmlns:a16="http://schemas.microsoft.com/office/drawing/2014/main" id="{293AF129-8B75-2DA0-9E45-1C972E5B9D4C}"/>
              </a:ext>
            </a:extLst>
          </p:cNvPr>
          <p:cNvSpPr txBox="1"/>
          <p:nvPr/>
        </p:nvSpPr>
        <p:spPr>
          <a:xfrm>
            <a:off x="4772414" y="3211356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38" name="CuadroTexto 37">
            <a:extLst>
              <a:ext uri="{FF2B5EF4-FFF2-40B4-BE49-F238E27FC236}">
                <a16:creationId xmlns:a16="http://schemas.microsoft.com/office/drawing/2014/main" id="{EECBA077-B560-508D-7099-CE407A566FF8}"/>
              </a:ext>
            </a:extLst>
          </p:cNvPr>
          <p:cNvSpPr txBox="1"/>
          <p:nvPr/>
        </p:nvSpPr>
        <p:spPr>
          <a:xfrm>
            <a:off x="5916537" y="3437537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39" name="CuadroTexto 38">
            <a:extLst>
              <a:ext uri="{FF2B5EF4-FFF2-40B4-BE49-F238E27FC236}">
                <a16:creationId xmlns:a16="http://schemas.microsoft.com/office/drawing/2014/main" id="{59FCC9ED-19EF-0B72-FEA0-341D6C9DE0AA}"/>
              </a:ext>
            </a:extLst>
          </p:cNvPr>
          <p:cNvSpPr txBox="1"/>
          <p:nvPr/>
        </p:nvSpPr>
        <p:spPr>
          <a:xfrm>
            <a:off x="8204623" y="3480050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40" name="CuadroTexto 39">
            <a:extLst>
              <a:ext uri="{FF2B5EF4-FFF2-40B4-BE49-F238E27FC236}">
                <a16:creationId xmlns:a16="http://schemas.microsoft.com/office/drawing/2014/main" id="{A6527AA3-B578-BF0A-2589-E04D1462CC35}"/>
              </a:ext>
            </a:extLst>
          </p:cNvPr>
          <p:cNvSpPr txBox="1"/>
          <p:nvPr/>
        </p:nvSpPr>
        <p:spPr>
          <a:xfrm>
            <a:off x="9388200" y="3680510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41" name="CuadroTexto 40">
            <a:extLst>
              <a:ext uri="{FF2B5EF4-FFF2-40B4-BE49-F238E27FC236}">
                <a16:creationId xmlns:a16="http://schemas.microsoft.com/office/drawing/2014/main" id="{70FFF7C7-2725-2FA5-0E2F-20D76110C100}"/>
              </a:ext>
            </a:extLst>
          </p:cNvPr>
          <p:cNvSpPr txBox="1"/>
          <p:nvPr/>
        </p:nvSpPr>
        <p:spPr>
          <a:xfrm>
            <a:off x="10552698" y="3694792"/>
            <a:ext cx="68042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200" b="1">
                <a:solidFill>
                  <a:srgbClr val="4014A1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FECHA</a:t>
            </a:r>
          </a:p>
        </p:txBody>
      </p:sp>
      <p:sp>
        <p:nvSpPr>
          <p:cNvPr id="43" name="CuadroTexto 42">
            <a:extLst>
              <a:ext uri="{FF2B5EF4-FFF2-40B4-BE49-F238E27FC236}">
                <a16:creationId xmlns:a16="http://schemas.microsoft.com/office/drawing/2014/main" id="{D01B548A-C5D4-7038-005B-2E15E2EF4B7B}"/>
              </a:ext>
            </a:extLst>
          </p:cNvPr>
          <p:cNvSpPr txBox="1"/>
          <p:nvPr/>
        </p:nvSpPr>
        <p:spPr>
          <a:xfrm>
            <a:off x="2366528" y="4598191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4" name="CuadroTexto 43">
            <a:extLst>
              <a:ext uri="{FF2B5EF4-FFF2-40B4-BE49-F238E27FC236}">
                <a16:creationId xmlns:a16="http://schemas.microsoft.com/office/drawing/2014/main" id="{C8995F42-F29B-AA85-8852-D532A5C1F758}"/>
              </a:ext>
            </a:extLst>
          </p:cNvPr>
          <p:cNvSpPr txBox="1"/>
          <p:nvPr/>
        </p:nvSpPr>
        <p:spPr>
          <a:xfrm>
            <a:off x="3505311" y="4618876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5" name="CuadroTexto 44">
            <a:extLst>
              <a:ext uri="{FF2B5EF4-FFF2-40B4-BE49-F238E27FC236}">
                <a16:creationId xmlns:a16="http://schemas.microsoft.com/office/drawing/2014/main" id="{5B53B55A-F8D8-4A5C-A345-243B14CE4D9A}"/>
              </a:ext>
            </a:extLst>
          </p:cNvPr>
          <p:cNvSpPr txBox="1"/>
          <p:nvPr/>
        </p:nvSpPr>
        <p:spPr>
          <a:xfrm>
            <a:off x="4675410" y="4996691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6" name="CuadroTexto 45">
            <a:extLst>
              <a:ext uri="{FF2B5EF4-FFF2-40B4-BE49-F238E27FC236}">
                <a16:creationId xmlns:a16="http://schemas.microsoft.com/office/drawing/2014/main" id="{7AD92061-2A5E-FCA1-79AD-BAEFF22F6714}"/>
              </a:ext>
            </a:extLst>
          </p:cNvPr>
          <p:cNvSpPr txBox="1"/>
          <p:nvPr/>
        </p:nvSpPr>
        <p:spPr>
          <a:xfrm>
            <a:off x="5853483" y="4999171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7" name="CuadroTexto 46">
            <a:extLst>
              <a:ext uri="{FF2B5EF4-FFF2-40B4-BE49-F238E27FC236}">
                <a16:creationId xmlns:a16="http://schemas.microsoft.com/office/drawing/2014/main" id="{AD97D482-914A-52F7-306E-815FA1A29FEF}"/>
              </a:ext>
            </a:extLst>
          </p:cNvPr>
          <p:cNvSpPr txBox="1"/>
          <p:nvPr/>
        </p:nvSpPr>
        <p:spPr>
          <a:xfrm>
            <a:off x="8157016" y="5247514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8" name="CuadroTexto 47">
            <a:extLst>
              <a:ext uri="{FF2B5EF4-FFF2-40B4-BE49-F238E27FC236}">
                <a16:creationId xmlns:a16="http://schemas.microsoft.com/office/drawing/2014/main" id="{01D73C68-777A-2645-29BD-DEE5640491DE}"/>
              </a:ext>
            </a:extLst>
          </p:cNvPr>
          <p:cNvSpPr txBox="1"/>
          <p:nvPr/>
        </p:nvSpPr>
        <p:spPr>
          <a:xfrm>
            <a:off x="9319292" y="5247514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49" name="CuadroTexto 48">
            <a:extLst>
              <a:ext uri="{FF2B5EF4-FFF2-40B4-BE49-F238E27FC236}">
                <a16:creationId xmlns:a16="http://schemas.microsoft.com/office/drawing/2014/main" id="{7EFEEB18-F23C-E037-22DA-5821D5A74D42}"/>
              </a:ext>
            </a:extLst>
          </p:cNvPr>
          <p:cNvSpPr txBox="1"/>
          <p:nvPr/>
        </p:nvSpPr>
        <p:spPr>
          <a:xfrm>
            <a:off x="10520875" y="5304468"/>
            <a:ext cx="74933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42875" indent="-142875">
              <a:buClr>
                <a:srgbClr val="CA8AFD"/>
              </a:buClr>
              <a:buFont typeface="Arial" panose="020B0604020202020204" pitchFamily="34" charset="0"/>
              <a:buChar char="•"/>
            </a:pPr>
            <a:r>
              <a:rPr lang="es-AR" sz="1200" dirty="0" err="1">
                <a:solidFill>
                  <a:srgbClr val="0F002F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Item</a:t>
            </a:r>
            <a:endParaRPr lang="es-AR" sz="1200" dirty="0">
              <a:solidFill>
                <a:srgbClr val="0F002F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50" name="Rectángulo 49">
            <a:extLst>
              <a:ext uri="{FF2B5EF4-FFF2-40B4-BE49-F238E27FC236}">
                <a16:creationId xmlns:a16="http://schemas.microsoft.com/office/drawing/2014/main" id="{B26761AB-F6C0-FA26-51BA-AD2BE73978E6}"/>
              </a:ext>
            </a:extLst>
          </p:cNvPr>
          <p:cNvSpPr/>
          <p:nvPr/>
        </p:nvSpPr>
        <p:spPr>
          <a:xfrm>
            <a:off x="11498888" y="3983274"/>
            <a:ext cx="501044" cy="236951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51" name="Rectángulo 50">
            <a:extLst>
              <a:ext uri="{FF2B5EF4-FFF2-40B4-BE49-F238E27FC236}">
                <a16:creationId xmlns:a16="http://schemas.microsoft.com/office/drawing/2014/main" id="{F9D1AE89-1655-92A3-A683-51ED087E8988}"/>
              </a:ext>
            </a:extLst>
          </p:cNvPr>
          <p:cNvSpPr/>
          <p:nvPr/>
        </p:nvSpPr>
        <p:spPr>
          <a:xfrm>
            <a:off x="6839208" y="3486618"/>
            <a:ext cx="1164920" cy="45719"/>
          </a:xfrm>
          <a:prstGeom prst="rect">
            <a:avLst/>
          </a:prstGeom>
          <a:solidFill>
            <a:srgbClr val="7537F4"/>
          </a:solidFill>
          <a:ln>
            <a:noFill/>
          </a:ln>
          <a:effectLst>
            <a:outerShdw blurRad="197021" dist="38100" dir="5400000" sx="102000" sy="102000" algn="t" rotWithShape="0">
              <a:prstClr val="black">
                <a:alpha val="27274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pic>
        <p:nvPicPr>
          <p:cNvPr id="2" name="Imagen 1">
            <a:extLst>
              <a:ext uri="{FF2B5EF4-FFF2-40B4-BE49-F238E27FC236}">
                <a16:creationId xmlns:a16="http://schemas.microsoft.com/office/drawing/2014/main" id="{4C47ED20-1423-6DAF-46C8-874AF609E0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528397" y="824737"/>
            <a:ext cx="269510" cy="21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97616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0C9DD287-5E02-9D17-C6D8-89A214CBD44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28" r="6037"/>
          <a:stretch/>
        </p:blipFill>
        <p:spPr>
          <a:xfrm>
            <a:off x="0" y="0"/>
            <a:ext cx="12192000" cy="6893168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C7F2535D-E3C2-FA71-BCD0-4888D976F1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54708" y="136525"/>
            <a:ext cx="2682582" cy="341948"/>
          </a:xfrm>
          <a:prstGeom prst="rect">
            <a:avLst/>
          </a:prstGeom>
        </p:spPr>
      </p:pic>
      <p:sp>
        <p:nvSpPr>
          <p:cNvPr id="9" name="Rectángulo 8">
            <a:extLst>
              <a:ext uri="{FF2B5EF4-FFF2-40B4-BE49-F238E27FC236}">
                <a16:creationId xmlns:a16="http://schemas.microsoft.com/office/drawing/2014/main" id="{56D2CC25-0D53-67A1-7079-16DCD69177AA}"/>
              </a:ext>
            </a:extLst>
          </p:cNvPr>
          <p:cNvSpPr/>
          <p:nvPr/>
        </p:nvSpPr>
        <p:spPr>
          <a:xfrm>
            <a:off x="7706076" y="3863415"/>
            <a:ext cx="4067906" cy="772179"/>
          </a:xfrm>
          <a:prstGeom prst="rect">
            <a:avLst/>
          </a:prstGeom>
          <a:solidFill>
            <a:srgbClr val="4014A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080357B9-E756-8F04-CEBF-850876A5A2E2}"/>
              </a:ext>
            </a:extLst>
          </p:cNvPr>
          <p:cNvSpPr txBox="1"/>
          <p:nvPr/>
        </p:nvSpPr>
        <p:spPr>
          <a:xfrm>
            <a:off x="7913623" y="4018342"/>
            <a:ext cx="30822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>
                <a:solidFill>
                  <a:schemeClr val="bg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TÍTULO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C0417B36-3000-680F-C012-17FEBD344113}"/>
              </a:ext>
            </a:extLst>
          </p:cNvPr>
          <p:cNvSpPr/>
          <p:nvPr/>
        </p:nvSpPr>
        <p:spPr>
          <a:xfrm>
            <a:off x="7706074" y="6104557"/>
            <a:ext cx="4067906" cy="472871"/>
          </a:xfrm>
          <a:prstGeom prst="rect">
            <a:avLst/>
          </a:prstGeom>
          <a:solidFill>
            <a:srgbClr val="CA8A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D91BA953-1D3E-29A6-DF1A-F81F3708BC82}"/>
              </a:ext>
            </a:extLst>
          </p:cNvPr>
          <p:cNvSpPr/>
          <p:nvPr/>
        </p:nvSpPr>
        <p:spPr>
          <a:xfrm>
            <a:off x="7706075" y="4401133"/>
            <a:ext cx="4067907" cy="17034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E5740155-E1FB-9337-5F62-6986FB8F15DE}"/>
              </a:ext>
            </a:extLst>
          </p:cNvPr>
          <p:cNvSpPr txBox="1"/>
          <p:nvPr/>
        </p:nvSpPr>
        <p:spPr>
          <a:xfrm>
            <a:off x="7871582" y="5108465"/>
            <a:ext cx="55120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2000">
                <a:solidFill>
                  <a:srgbClr val="4014A1"/>
                </a:solidFill>
                <a:latin typeface="Roboto Thin" panose="02000000000000000000" pitchFamily="2" charset="0"/>
                <a:ea typeface="Roboto Thin" panose="02000000000000000000" pitchFamily="2" charset="0"/>
              </a:rPr>
              <a:t>Texto corto</a:t>
            </a:r>
          </a:p>
        </p:txBody>
      </p:sp>
      <p:sp>
        <p:nvSpPr>
          <p:cNvPr id="8" name="Marcador de medios 7">
            <a:extLst>
              <a:ext uri="{FF2B5EF4-FFF2-40B4-BE49-F238E27FC236}">
                <a16:creationId xmlns:a16="http://schemas.microsoft.com/office/drawing/2014/main" id="{1ADCF1F7-EE16-C1BB-23C6-F57F1D0A4679}"/>
              </a:ext>
            </a:extLst>
          </p:cNvPr>
          <p:cNvSpPr>
            <a:spLocks noGrp="1"/>
          </p:cNvSpPr>
          <p:nvPr>
            <p:ph type="media" sz="quarter" idx="10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79835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620CB74C-29DC-DB64-FB08-79C6AFA4C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129" y="-78804"/>
            <a:ext cx="12226129" cy="7015608"/>
          </a:xfrm>
          <a:prstGeom prst="rect">
            <a:avLst/>
          </a:prstGeom>
        </p:spPr>
      </p:pic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029B87E1-49A6-B40E-6305-4180418F4C0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-78804"/>
            <a:ext cx="12192000" cy="7015608"/>
          </a:xfrm>
        </p:spPr>
        <p:txBody>
          <a:bodyPr/>
          <a:lstStyle/>
          <a:p>
            <a:endParaRPr lang="en-US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7F2535D-E3C2-FA71-BCD0-4888D976F1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4754708" y="136525"/>
            <a:ext cx="2682582" cy="341948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1F7117EE-A1E9-ACBE-BDA8-E08A0184A5F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40977" y="1924897"/>
            <a:ext cx="7110045" cy="3575611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F0FA340F-5727-A816-15BB-24593E56B4E5}"/>
              </a:ext>
            </a:extLst>
          </p:cNvPr>
          <p:cNvSpPr txBox="1"/>
          <p:nvPr/>
        </p:nvSpPr>
        <p:spPr>
          <a:xfrm>
            <a:off x="2994920" y="3050982"/>
            <a:ext cx="551208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4000">
                <a:solidFill>
                  <a:srgbClr val="4014A1"/>
                </a:solidFill>
                <a:latin typeface="Pulso Light" pitchFamily="2" charset="0"/>
              </a:rPr>
              <a:t>¡ </a:t>
            </a:r>
            <a:r>
              <a:rPr lang="es-AR" sz="4000" err="1">
                <a:solidFill>
                  <a:srgbClr val="4014A1"/>
                </a:solidFill>
                <a:latin typeface="Pulso Light" pitchFamily="2" charset="0"/>
              </a:rPr>
              <a:t>Resumilo</a:t>
            </a:r>
            <a:r>
              <a:rPr lang="es-AR" sz="4000">
                <a:solidFill>
                  <a:srgbClr val="4014A1"/>
                </a:solidFill>
                <a:latin typeface="Pulso Light" pitchFamily="2" charset="0"/>
              </a:rPr>
              <a:t> en</a:t>
            </a:r>
          </a:p>
          <a:p>
            <a:pPr algn="l"/>
            <a:r>
              <a:rPr lang="es-AR" sz="4000">
                <a:solidFill>
                  <a:srgbClr val="4014A1"/>
                </a:solidFill>
                <a:latin typeface="Pulso Light" pitchFamily="2" charset="0"/>
              </a:rPr>
              <a:t>una frase!</a:t>
            </a:r>
          </a:p>
        </p:txBody>
      </p:sp>
      <p:pic>
        <p:nvPicPr>
          <p:cNvPr id="1026" name="Picture 2" descr="Cara Sonriendo Con Estrellas en Apple iOS 15.4">
            <a:extLst>
              <a:ext uri="{FF2B5EF4-FFF2-40B4-BE49-F238E27FC236}">
                <a16:creationId xmlns:a16="http://schemas.microsoft.com/office/drawing/2014/main" id="{CD52752E-72E2-B829-8FBF-29713A42D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6872" y="3737753"/>
            <a:ext cx="523126" cy="5231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F2207B53-78C9-EA20-71CD-333A8A8C21D2}"/>
              </a:ext>
            </a:extLst>
          </p:cNvPr>
          <p:cNvSpPr txBox="1"/>
          <p:nvPr/>
        </p:nvSpPr>
        <p:spPr>
          <a:xfrm>
            <a:off x="5518694" y="5061192"/>
            <a:ext cx="96260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AR" sz="1400">
                <a:solidFill>
                  <a:srgbClr val="7537F4"/>
                </a:solidFill>
                <a:latin typeface="Roboto Light" panose="02000000000000000000" pitchFamily="2" charset="0"/>
                <a:ea typeface="Roboto Light" panose="02000000000000000000" pitchFamily="2" charset="0"/>
              </a:rPr>
              <a:t>#Hashtag</a:t>
            </a:r>
          </a:p>
        </p:txBody>
      </p:sp>
    </p:spTree>
    <p:extLst>
      <p:ext uri="{BB962C8B-B14F-4D97-AF65-F5344CB8AC3E}">
        <p14:creationId xmlns:p14="http://schemas.microsoft.com/office/powerpoint/2010/main" val="1707888566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TELECOM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39B9BFBC0242445A57E82AE5B001882" ma:contentTypeVersion="16" ma:contentTypeDescription="Crear nuevo documento." ma:contentTypeScope="" ma:versionID="445e7c80327d823c32db00ed7e623d5a">
  <xsd:schema xmlns:xsd="http://www.w3.org/2001/XMLSchema" xmlns:xs="http://www.w3.org/2001/XMLSchema" xmlns:p="http://schemas.microsoft.com/office/2006/metadata/properties" xmlns:ns2="a8f03938-05db-4244-95ec-6b64e61cea24" xmlns:ns3="f2bc6afd-30cb-401a-9828-f657074bb9d1" targetNamespace="http://schemas.microsoft.com/office/2006/metadata/properties" ma:root="true" ma:fieldsID="2a9f9b5acf3b50bf88687963600d6bd9" ns2:_="" ns3:_="">
    <xsd:import namespace="a8f03938-05db-4244-95ec-6b64e61cea24"/>
    <xsd:import namespace="f2bc6afd-30cb-401a-9828-f657074bb9d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DateTaken" minOccurs="0"/>
                <xsd:element ref="ns3:SharedWithUsers" minOccurs="0"/>
                <xsd:element ref="ns3:SharedWithDetails" minOccurs="0"/>
                <xsd:element ref="ns2:MediaServiceLocation" minOccurs="0"/>
                <xsd:element ref="ns2:MediaServiceGenerationTime" minOccurs="0"/>
                <xsd:element ref="ns2:MediaServiceEventHashCode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8f03938-05db-4244-95ec-6b64e61cea2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MediaServiceAutoTags" ma:internalName="MediaServiceAutoTags" ma:readOnly="true">
      <xsd:simpleType>
        <xsd:restriction base="dms:Text"/>
      </xsd:simpleType>
    </xsd:element>
    <xsd:element name="MediaServiceOCR" ma:index="11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18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20" nillable="true" ma:taxonomy="true" ma:internalName="lcf76f155ced4ddcb4097134ff3c332f" ma:taxonomyFieldName="MediaServiceImageTags" ma:displayName="Etiquetas de imagen" ma:readOnly="false" ma:fieldId="{5cf76f15-5ced-4ddc-b409-7134ff3c332f}" ma:taxonomyMulti="true" ma:sspId="8f2138f1-c0bb-47be-88a6-c8334904c8c8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22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3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2bc6afd-30cb-401a-9828-f657074bb9d1" elementFormDefault="qualified">
    <xsd:import namespace="http://schemas.microsoft.com/office/2006/documentManagement/types"/>
    <xsd:import namespace="http://schemas.microsoft.com/office/infopath/2007/PartnerControls"/>
    <xsd:element name="SharedWithUsers" ma:index="13" nillable="true" ma:displayName="Compartido con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4" nillable="true" ma:displayName="Detalles de uso compartido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e503dfa0-f322-44b6-82b1-60055fcfdd21}" ma:internalName="TaxCatchAll" ma:showField="CatchAllData" ma:web="f2bc6afd-30cb-401a-9828-f657074bb9d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f2bc6afd-30cb-401a-9828-f657074bb9d1" xsi:nil="true"/>
    <lcf76f155ced4ddcb4097134ff3c332f xmlns="a8f03938-05db-4244-95ec-6b64e61cea2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5755B020-3001-40ED-B26E-F8D3A12624A6}"/>
</file>

<file path=customXml/itemProps2.xml><?xml version="1.0" encoding="utf-8"?>
<ds:datastoreItem xmlns:ds="http://schemas.openxmlformats.org/officeDocument/2006/customXml" ds:itemID="{D5625559-5645-4EC4-ABAE-FC96039D064C}"/>
</file>

<file path=customXml/itemProps3.xml><?xml version="1.0" encoding="utf-8"?>
<ds:datastoreItem xmlns:ds="http://schemas.openxmlformats.org/officeDocument/2006/customXml" ds:itemID="{AECC4B28-5128-4E9D-9769-F9C348A98158}"/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291</Words>
  <Application>Microsoft Macintosh PowerPoint</Application>
  <PresentationFormat>Panorámica</PresentationFormat>
  <Paragraphs>109</Paragraphs>
  <Slides>16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16</vt:i4>
      </vt:variant>
    </vt:vector>
  </HeadingPairs>
  <TitlesOfParts>
    <vt:vector size="26" baseType="lpstr">
      <vt:lpstr>Calibri</vt:lpstr>
      <vt:lpstr>Pulso Light</vt:lpstr>
      <vt:lpstr>Roboto Thin</vt:lpstr>
      <vt:lpstr>Pulso</vt:lpstr>
      <vt:lpstr>Calibri Light</vt:lpstr>
      <vt:lpstr>Roboto</vt:lpstr>
      <vt:lpstr>Roboto Light</vt:lpstr>
      <vt:lpstr>Arial</vt:lpstr>
      <vt:lpstr>Roboto Medium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subject/>
  <dc:creator/>
  <cp:keywords/>
  <dc:description/>
  <cp:lastModifiedBy>Luciano Zurlo</cp:lastModifiedBy>
  <cp:revision>5</cp:revision>
  <dcterms:created xsi:type="dcterms:W3CDTF">2023-03-08T17:12:51Z</dcterms:created>
  <dcterms:modified xsi:type="dcterms:W3CDTF">2024-05-11T20:29:58Z</dcterms:modified>
  <cp:category/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0x010100839B9BFBC0242445A57E82AE5B001882</vt:lpwstr>
  </property>
</Properties>
</file>